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7FF64B27_976F6EE5.xml" ContentType="application/vnd.ms-powerpoint.comments+xml"/>
  <Override PartName="/ppt/notesSlides/notesSlide1.xml" ContentType="application/vnd.openxmlformats-officedocument.presentationml.notesSlide+xml"/>
  <Override PartName="/ppt/comments/modernComment_7FFFCD19_5909C2C.xml" ContentType="application/vnd.ms-powerpoint.comments+xml"/>
  <Override PartName="/ppt/comments/modernComment_7FFFCD22_26A2DF9D.xml" ContentType="application/vnd.ms-powerpoint.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EDB1_60DCEAA3.xml" ContentType="application/vnd.ms-powerpoint.comments+xml"/>
  <Override PartName="/ppt/comments/modernComment_7FFFEDB2_F241D324.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7FFFEDB0_469A3AC7.xml" ContentType="application/vnd.ms-powerpoint.comments+xml"/>
  <Override PartName="/ppt/notesSlides/notesSlide3.xml" ContentType="application/vnd.openxmlformats-officedocument.presentationml.notesSlide+xml"/>
  <Override PartName="/ppt/comments/modernComment_2548_6BEA75E0.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omments/modernComment_7FFFCD2D_ABA0851E.xml" ContentType="application/vnd.ms-powerpoint.comments+xml"/>
  <Override PartName="/ppt/notesSlides/notesSlide5.xml" ContentType="application/vnd.openxmlformats-officedocument.presentationml.notesSlide+xml"/>
  <Override PartName="/ppt/comments/modernComment_7FFFCD27_5E390241.xml" ContentType="application/vnd.ms-powerpoint.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modernComment_7FFFCD31_823B60F9.xml" ContentType="application/vnd.ms-powerpoint.comments+xml"/>
  <Override PartName="/ppt/comments/modernComment_7FFFEDB7_B1A983EC.xml" ContentType="application/vnd.ms-powerpoint.comments+xml"/>
  <Override PartName="/ppt/charts/chart6.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omments/modernComment_7FFFCD38_4F77C85.xml" ContentType="application/vnd.ms-powerpoint.comment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theme/themeOverride2.xml" ContentType="application/vnd.openxmlformats-officedocument.themeOverride+xml"/>
  <Override PartName="/ppt/comments/modernComment_7FFFCD32_704A416D.xml" ContentType="application/vnd.ms-powerpoint.comments+xml"/>
  <Override PartName="/ppt/comments/modernComment_7FFFCD23_A48B4FD5.xml" ContentType="application/vnd.ms-powerpoint.comments+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omments/modernComment_7FFFCD14_D0576075.xml" ContentType="application/vnd.ms-powerpoint.comments+xml"/>
  <Override PartName="/ppt/comments/modernComment_7FFFCD34_9B76D6C7.xml" ContentType="application/vnd.ms-powerpoint.comments+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omments/modernComment_7FF64B24_EB4B25F6.xml" ContentType="application/vnd.ms-powerpoint.comments+xml"/>
  <Override PartName="/ppt/charts/chart15.xml" ContentType="application/vnd.openxmlformats-officedocument.drawingml.chart+xml"/>
  <Override PartName="/ppt/charts/chart16.xml" ContentType="application/vnd.openxmlformats-officedocument.drawingml.chart+xml"/>
  <Override PartName="/ppt/comments/modernComment_8C19_12E022BF.xml" ContentType="application/vnd.ms-powerpoint.comments+xml"/>
  <Override PartName="/ppt/comments/modernComment_7FFFCD12_5768C9F1.xml" ContentType="application/vnd.ms-powerpoint.comments+xml"/>
  <Override PartName="/ppt/comments/modernComment_7FFFEDB4_B91B446B.xml" ContentType="application/vnd.ms-powerpoint.comments+xml"/>
  <Override PartName="/ppt/notesSlides/notesSlide6.xml" ContentType="application/vnd.openxmlformats-officedocument.presentationml.notesSlide+xml"/>
  <Override PartName="/ppt/comments/modernComment_7FF64B38_FB3FFF9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5" r:id="rId1"/>
    <p:sldMasterId id="2147484186" r:id="rId2"/>
  </p:sldMasterIdLst>
  <p:notesMasterIdLst>
    <p:notesMasterId r:id="rId38"/>
  </p:notesMasterIdLst>
  <p:handoutMasterIdLst>
    <p:handoutMasterId r:id="rId39"/>
  </p:handoutMasterIdLst>
  <p:sldIdLst>
    <p:sldId id="2146847527" r:id="rId3"/>
    <p:sldId id="2147470616" r:id="rId4"/>
    <p:sldId id="2147470617" r:id="rId5"/>
    <p:sldId id="2147470626" r:id="rId6"/>
    <p:sldId id="2147478965" r:id="rId7"/>
    <p:sldId id="9291" r:id="rId8"/>
    <p:sldId id="2147478966" r:id="rId9"/>
    <p:sldId id="2147478961" r:id="rId10"/>
    <p:sldId id="2147478962" r:id="rId11"/>
    <p:sldId id="2147478960" r:id="rId12"/>
    <p:sldId id="260" r:id="rId13"/>
    <p:sldId id="2147470632" r:id="rId14"/>
    <p:sldId id="2147470630" r:id="rId15"/>
    <p:sldId id="9544" r:id="rId16"/>
    <p:sldId id="2147470635" r:id="rId17"/>
    <p:sldId id="2147470637" r:id="rId18"/>
    <p:sldId id="2147470631" r:id="rId19"/>
    <p:sldId id="2147470641" r:id="rId20"/>
    <p:sldId id="2147478967" r:id="rId21"/>
    <p:sldId id="2147470648" r:id="rId22"/>
    <p:sldId id="2147470642" r:id="rId23"/>
    <p:sldId id="265" r:id="rId24"/>
    <p:sldId id="2147470627" r:id="rId25"/>
    <p:sldId id="2147470614" r:id="rId26"/>
    <p:sldId id="2147470612" r:id="rId27"/>
    <p:sldId id="2147470644" r:id="rId28"/>
    <p:sldId id="284" r:id="rId29"/>
    <p:sldId id="2146847524" r:id="rId30"/>
    <p:sldId id="35865" r:id="rId31"/>
    <p:sldId id="2147470610" r:id="rId32"/>
    <p:sldId id="2147478964" r:id="rId33"/>
    <p:sldId id="2146847541" r:id="rId34"/>
    <p:sldId id="2146847542" r:id="rId35"/>
    <p:sldId id="2146847543" r:id="rId36"/>
    <p:sldId id="2146847544"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64" userDrawn="1">
          <p15:clr>
            <a:srgbClr val="F26B43"/>
          </p15:clr>
        </p15:guide>
        <p15:guide id="3" orient="horz" pos="1944" userDrawn="1">
          <p15:clr>
            <a:srgbClr val="A4A3A4"/>
          </p15:clr>
        </p15:guide>
        <p15:guide id="5" pos="7032" userDrawn="1">
          <p15:clr>
            <a:srgbClr val="A4A3A4"/>
          </p15:clr>
        </p15:guide>
        <p15:guide id="7" orient="horz" pos="1464" userDrawn="1">
          <p15:clr>
            <a:srgbClr val="A4A3A4"/>
          </p15:clr>
        </p15:guide>
        <p15:guide id="8" pos="7176" userDrawn="1">
          <p15:clr>
            <a:srgbClr val="A4A3A4"/>
          </p15:clr>
        </p15:guide>
        <p15:guide id="10" pos="3816" userDrawn="1">
          <p15:clr>
            <a:srgbClr val="A4A3A4"/>
          </p15:clr>
        </p15:guide>
        <p15:guide id="11" orient="horz" pos="1056" userDrawn="1">
          <p15:clr>
            <a:srgbClr val="C35EA4"/>
          </p15:clr>
        </p15:guide>
        <p15:guide id="12" orient="horz" pos="3744" userDrawn="1">
          <p15:clr>
            <a:srgbClr val="C35EA4"/>
          </p15:clr>
        </p15:guide>
        <p15:guide id="13" orient="horz" pos="2136" userDrawn="1">
          <p15:clr>
            <a:srgbClr val="F26B43"/>
          </p15:clr>
        </p15:guide>
        <p15:guide id="14" orient="horz" pos="2376" userDrawn="1">
          <p15:clr>
            <a:srgbClr val="C35EA4"/>
          </p15:clr>
        </p15:guide>
        <p15:guide id="15" orient="horz" pos="3844" userDrawn="1">
          <p15:clr>
            <a:srgbClr val="547EBF"/>
          </p15:clr>
        </p15:guide>
        <p15:guide id="18" orient="horz" pos="1104" userDrawn="1">
          <p15:clr>
            <a:srgbClr val="5ACBF0"/>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B57F34-7215-AD59-0798-F5FB5276C08C}" name="NDIAYE Pape" initials="PN" userId="S::pape.ndiaye@oddo-bhf.com::f7a0d858-9711-4bb4-aef8-6e4af069f03c" providerId="AD"/>
  <p188:author id="{8ECEAA51-0B50-6D76-9B4A-81AB382DF12F}" name="OHLMANN Simon" initials="SO" userId="S::simon.ohlmann@oddo-bhf.com::dc5e40a1-c758-4559-ae91-121e07020a59" providerId="AD"/>
  <p188:author id="{D21C39B0-9AD4-997B-9F1D-4F4046F0E53E}" name="HARTEL Florian" initials="HF" userId="S::florian.hartel@oddo-bhf.com::cb1c2344-38e1-4bbf-ae4c-76a2d1147ebe" providerId="AD"/>
  <p188:author id="{28CD8CCA-04C8-D361-6284-FAA2BFA6A2A5}" name="Youssef CHIRCHI" initials="YC" userId="S::youssef.chirchi@esprit.tn::3a57027f-1fe8-4e6f-9a38-c8632b850a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6666"/>
    <a:srgbClr val="009999"/>
    <a:srgbClr val="F7F2EE"/>
    <a:srgbClr val="55A185"/>
    <a:srgbClr val="EFE5DC"/>
    <a:srgbClr val="A1BF63"/>
    <a:srgbClr val="C3D69B"/>
    <a:srgbClr val="B8CAB4"/>
    <a:srgbClr val="95B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6357" autoAdjust="0"/>
  </p:normalViewPr>
  <p:slideViewPr>
    <p:cSldViewPr snapToGrid="0" snapToObjects="1">
      <p:cViewPr varScale="1">
        <p:scale>
          <a:sx n="78" d="100"/>
          <a:sy n="78" d="100"/>
        </p:scale>
        <p:origin x="86" y="163"/>
      </p:cViewPr>
      <p:guideLst>
        <p:guide orient="horz" pos="2640"/>
        <p:guide pos="3864"/>
        <p:guide orient="horz" pos="1944"/>
        <p:guide pos="7032"/>
        <p:guide orient="horz" pos="1464"/>
        <p:guide pos="7176"/>
        <p:guide pos="3816"/>
        <p:guide orient="horz" pos="1056"/>
        <p:guide orient="horz" pos="3744"/>
        <p:guide orient="horz" pos="2136"/>
        <p:guide orient="horz" pos="2376"/>
        <p:guide orient="horz" pos="3844"/>
        <p:guide orient="horz" pos="1104"/>
      </p:guideLst>
    </p:cSldViewPr>
  </p:slideViewPr>
  <p:outlineViewPr>
    <p:cViewPr>
      <p:scale>
        <a:sx n="33" d="100"/>
        <a:sy n="33" d="100"/>
      </p:scale>
      <p:origin x="0" y="0"/>
    </p:cViewPr>
  </p:outlineViewPr>
  <p:notesTextViewPr>
    <p:cViewPr>
      <p:scale>
        <a:sx n="1" d="1"/>
        <a:sy n="1" d="1"/>
      </p:scale>
      <p:origin x="0" y="0"/>
    </p:cViewPr>
  </p:notesTextViewPr>
  <p:sorterViewPr>
    <p:cViewPr>
      <p:scale>
        <a:sx n="74" d="100"/>
        <a:sy n="74" d="100"/>
      </p:scale>
      <p:origin x="0" y="0"/>
    </p:cViewPr>
  </p:sorterViewPr>
  <p:notesViewPr>
    <p:cSldViewPr snapToGrid="0" snapToObjects="1">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Strategy\Quant_AuM.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https://oddocie-my.sharepoint.com/personal/florian_hartel_oddo-bhf_com/Documents/Desktop/Stock%20Examples%20Algo%20Trend.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Diagramm%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3" Type="http://schemas.openxmlformats.org/officeDocument/2006/relationships/oleObject" Target="file:///\\AM_FILER\dept$\QUA\Pr&#228;sentationen\Standardpr&#228;sentationen\QUANDUS\Grafik%20Ankereffekt.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ohlmann\AppData\Local\Microsoft\Windows\INetCache\Content.Outlook\N6BKQHTQ\SP500_naive_momentum_sector.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5120539826908533"/>
          <c:y val="0.15751816361167797"/>
          <c:w val="0.49254639165202957"/>
          <c:h val="0.72679304848743143"/>
        </c:manualLayout>
      </c:layout>
      <c:doughnutChart>
        <c:varyColors val="1"/>
        <c:ser>
          <c:idx val="0"/>
          <c:order val="0"/>
          <c:dPt>
            <c:idx val="0"/>
            <c:bubble3D val="0"/>
            <c:spPr>
              <a:solidFill>
                <a:srgbClr val="55A185"/>
              </a:solidFill>
              <a:ln w="19050">
                <a:solidFill>
                  <a:schemeClr val="lt1"/>
                </a:solidFill>
              </a:ln>
              <a:effectLst/>
            </c:spPr>
            <c:extLst>
              <c:ext xmlns:c16="http://schemas.microsoft.com/office/drawing/2014/chart" uri="{C3380CC4-5D6E-409C-BE32-E72D297353CC}">
                <c16:uniqueId val="{00000001-0579-4EF7-AABC-622BBCF04423}"/>
              </c:ext>
            </c:extLst>
          </c:dPt>
          <c:dPt>
            <c:idx val="1"/>
            <c:bubble3D val="0"/>
            <c:spPr>
              <a:solidFill>
                <a:srgbClr val="009999"/>
              </a:solidFill>
              <a:ln w="19050">
                <a:solidFill>
                  <a:schemeClr val="lt1"/>
                </a:solidFill>
              </a:ln>
              <a:effectLst/>
            </c:spPr>
            <c:extLst>
              <c:ext xmlns:c16="http://schemas.microsoft.com/office/drawing/2014/chart" uri="{C3380CC4-5D6E-409C-BE32-E72D297353CC}">
                <c16:uniqueId val="{00000003-0579-4EF7-AABC-622BBCF044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579-4EF7-AABC-622BBCF04423}"/>
              </c:ext>
            </c:extLst>
          </c:dPt>
          <c:dPt>
            <c:idx val="3"/>
            <c:bubble3D val="0"/>
            <c:spPr>
              <a:solidFill>
                <a:srgbClr val="339966"/>
              </a:solidFill>
              <a:ln w="19050">
                <a:solidFill>
                  <a:schemeClr val="lt1"/>
                </a:solidFill>
              </a:ln>
              <a:effectLst/>
            </c:spPr>
            <c:extLst>
              <c:ext xmlns:c16="http://schemas.microsoft.com/office/drawing/2014/chart" uri="{C3380CC4-5D6E-409C-BE32-E72D297353CC}">
                <c16:uniqueId val="{00000007-0579-4EF7-AABC-622BBCF04423}"/>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0579-4EF7-AABC-622BBCF04423}"/>
              </c:ext>
            </c:extLst>
          </c:dPt>
          <c:dPt>
            <c:idx val="5"/>
            <c:bubble3D val="0"/>
            <c:spPr>
              <a:solidFill>
                <a:srgbClr val="006666"/>
              </a:solidFill>
              <a:ln w="19050">
                <a:solidFill>
                  <a:schemeClr val="lt1"/>
                </a:solidFill>
              </a:ln>
              <a:effectLst/>
            </c:spPr>
            <c:extLst>
              <c:ext xmlns:c16="http://schemas.microsoft.com/office/drawing/2014/chart" uri="{C3380CC4-5D6E-409C-BE32-E72D297353CC}">
                <c16:uniqueId val="{0000000B-0579-4EF7-AABC-622BBCF04423}"/>
              </c:ext>
            </c:extLst>
          </c:dPt>
          <c:dPt>
            <c:idx val="6"/>
            <c:bubble3D val="0"/>
            <c:spPr>
              <a:solidFill>
                <a:srgbClr val="B8CAB4"/>
              </a:solidFill>
              <a:ln w="19050">
                <a:solidFill>
                  <a:schemeClr val="lt1"/>
                </a:solidFill>
              </a:ln>
              <a:effectLst/>
            </c:spPr>
            <c:extLst>
              <c:ext xmlns:c16="http://schemas.microsoft.com/office/drawing/2014/chart" uri="{C3380CC4-5D6E-409C-BE32-E72D297353CC}">
                <c16:uniqueId val="{0000000D-0579-4EF7-AABC-622BBCF04423}"/>
              </c:ext>
            </c:extLst>
          </c:dPt>
          <c:dPt>
            <c:idx val="7"/>
            <c:bubble3D val="0"/>
            <c:spPr>
              <a:solidFill>
                <a:srgbClr val="95BCAC"/>
              </a:solidFill>
              <a:ln w="19050">
                <a:solidFill>
                  <a:schemeClr val="lt1"/>
                </a:solidFill>
              </a:ln>
              <a:effectLst/>
            </c:spPr>
            <c:extLst>
              <c:ext xmlns:c16="http://schemas.microsoft.com/office/drawing/2014/chart" uri="{C3380CC4-5D6E-409C-BE32-E72D297353CC}">
                <c16:uniqueId val="{0000000F-0579-4EF7-AABC-622BBCF04423}"/>
              </c:ext>
            </c:extLst>
          </c:dPt>
          <c:dLbls>
            <c:dLbl>
              <c:idx val="0"/>
              <c:layout>
                <c:manualLayout>
                  <c:x val="-9.4815945127114838E-3"/>
                  <c:y val="-0.16278694385233744"/>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18637434465612679"/>
                      <c:h val="0.14704896300684023"/>
                    </c:manualLayout>
                  </c15:layout>
                </c:ext>
                <c:ext xmlns:c16="http://schemas.microsoft.com/office/drawing/2014/chart" uri="{C3380CC4-5D6E-409C-BE32-E72D297353CC}">
                  <c16:uniqueId val="{00000001-0579-4EF7-AABC-622BBCF04423}"/>
                </c:ext>
              </c:extLst>
            </c:dLbl>
            <c:dLbl>
              <c:idx val="1"/>
              <c:layout>
                <c:manualLayout>
                  <c:x val="9.6674138155753847E-2"/>
                  <c:y val="-0.172307446745530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0579-4EF7-AABC-622BBCF04423}"/>
                </c:ext>
              </c:extLst>
            </c:dLbl>
            <c:dLbl>
              <c:idx val="2"/>
              <c:layout>
                <c:manualLayout>
                  <c:x val="0.21357959396830931"/>
                  <c:y val="-0.11882091315057587"/>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0579-4EF7-AABC-622BBCF04423}"/>
                </c:ext>
              </c:extLst>
            </c:dLbl>
            <c:dLbl>
              <c:idx val="3"/>
              <c:layout>
                <c:manualLayout>
                  <c:x val="0.1534413604811776"/>
                  <c:y val="-5.025638387510638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0579-4EF7-AABC-622BBCF04423}"/>
                </c:ext>
              </c:extLst>
            </c:dLbl>
            <c:dLbl>
              <c:idx val="4"/>
              <c:layout>
                <c:manualLayout>
                  <c:x val="0.16303144551125121"/>
                  <c:y val="0.1076922511609422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0579-4EF7-AABC-622BBCF04423}"/>
                </c:ext>
              </c:extLst>
            </c:dLbl>
            <c:dLbl>
              <c:idx val="5"/>
              <c:layout>
                <c:manualLayout>
                  <c:x val="-0.19563773461350145"/>
                  <c:y val="8.25640592233890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0579-4EF7-AABC-622BBCF04423}"/>
                </c:ext>
              </c:extLst>
            </c:dLbl>
            <c:dLbl>
              <c:idx val="6"/>
              <c:layout>
                <c:manualLayout>
                  <c:x val="-0.14960532646914818"/>
                  <c:y val="-4.3076900464376899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0579-4EF7-AABC-622BBCF04423}"/>
                </c:ext>
              </c:extLst>
            </c:dLbl>
            <c:dLbl>
              <c:idx val="7"/>
              <c:layout>
                <c:manualLayout>
                  <c:x val="-0.10750255133028268"/>
                  <c:y val="-0.16189777483695841"/>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F-0579-4EF7-AABC-622BBCF04423}"/>
                </c:ext>
              </c:extLst>
            </c:dLbl>
            <c:numFmt formatCode="#,##0,,&quot; 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1"/>
            <c:showSerName val="0"/>
            <c:showPercent val="0"/>
            <c:showBubbleSize val="0"/>
            <c:separator>
</c:separator>
            <c:showLeaderLines val="1"/>
            <c:leaderLines>
              <c:spPr>
                <a:ln w="9525" cap="flat" cmpd="sng" algn="ctr">
                  <a:noFill/>
                  <a:round/>
                </a:ln>
                <a:effectLst/>
              </c:spPr>
            </c:leaderLines>
            <c:extLst>
              <c:ext xmlns:c15="http://schemas.microsoft.com/office/drawing/2012/chart" uri="{CE6537A1-D6FC-4f65-9D91-7224C49458BB}"/>
            </c:extLst>
          </c:dLbls>
          <c:cat>
            <c:strRef>
              <c:f>Tabelle1!$I$3:$I$10</c:f>
              <c:strCache>
                <c:ptCount val="8"/>
                <c:pt idx="0">
                  <c:v> Emerging Markets </c:v>
                </c:pt>
                <c:pt idx="1">
                  <c:v> Eurozone Core </c:v>
                </c:pt>
                <c:pt idx="2">
                  <c:v> Eurozone Dividends </c:v>
                </c:pt>
                <c:pt idx="3">
                  <c:v> Eurozone ESG </c:v>
                </c:pt>
                <c:pt idx="4">
                  <c:v> Global </c:v>
                </c:pt>
                <c:pt idx="5">
                  <c:v> USA </c:v>
                </c:pt>
                <c:pt idx="6">
                  <c:v> Europe Core </c:v>
                </c:pt>
                <c:pt idx="7">
                  <c:v>Europe ESG</c:v>
                </c:pt>
              </c:strCache>
            </c:strRef>
          </c:cat>
          <c:val>
            <c:numRef>
              <c:f>Tabelle1!$G$3:$G$10</c:f>
              <c:numCache>
                <c:formatCode>_-* #,##0\ "€"_-;\-* #,##0\ "€"_-;_-* "-"??\ "€"_-;_-@_-</c:formatCode>
                <c:ptCount val="8"/>
                <c:pt idx="0">
                  <c:v>81677590.690000027</c:v>
                </c:pt>
                <c:pt idx="1">
                  <c:v>280358412.60000002</c:v>
                </c:pt>
                <c:pt idx="2">
                  <c:v>25776737.50999999</c:v>
                </c:pt>
                <c:pt idx="3">
                  <c:v>992512013.0600003</c:v>
                </c:pt>
                <c:pt idx="4">
                  <c:v>441713195.42000014</c:v>
                </c:pt>
                <c:pt idx="5">
                  <c:v>1665962410.1399999</c:v>
                </c:pt>
                <c:pt idx="6">
                  <c:v>586882107.35000002</c:v>
                </c:pt>
                <c:pt idx="7">
                  <c:v>626493028.73000026</c:v>
                </c:pt>
              </c:numCache>
            </c:numRef>
          </c:val>
          <c:extLst>
            <c:ext xmlns:c16="http://schemas.microsoft.com/office/drawing/2014/chart" uri="{C3380CC4-5D6E-409C-BE32-E72D297353CC}">
              <c16:uniqueId val="{00000010-0579-4EF7-AABC-622BBCF04423}"/>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79E7-44E9-8BEF-8A4D6A1A1484}"/>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79E7-44E9-8BEF-8A4D6A1A1484}"/>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79E7-44E9-8BEF-8A4D6A1A1484}"/>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79E7-44E9-8BEF-8A4D6A1A1484}"/>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r>
                  <a:rPr lang="en-GB" dirty="0"/>
                  <a:t>Cumulative Performance</a:t>
                </a:r>
              </a:p>
            </c:rich>
          </c:tx>
          <c:layout>
            <c:manualLayout>
              <c:xMode val="edge"/>
              <c:yMode val="edge"/>
              <c:x val="3.6871573990070267E-2"/>
              <c:y val="0.12192990360604014"/>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6C19-474E-BB46-50FFA4D4D1D9}"/>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6C19-474E-BB46-50FFA4D4D1D9}"/>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6C19-474E-BB46-50FFA4D4D1D9}"/>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6C19-474E-BB46-50FFA4D4D1D9}"/>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6C19-474E-BB46-50FFA4D4D1D9}"/>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6C19-474E-BB46-50FFA4D4D1D9}"/>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6C19-474E-BB46-50FFA4D4D1D9}"/>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6C19-474E-BB46-50FFA4D4D1D9}"/>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6C19-474E-BB46-50FFA4D4D1D9}"/>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6C19-474E-BB46-50FFA4D4D1D9}"/>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6C19-474E-BB46-50FFA4D4D1D9}"/>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6C19-474E-BB46-50FFA4D4D1D9}"/>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6C19-474E-BB46-50FFA4D4D1D9}"/>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6C19-474E-BB46-50FFA4D4D1D9}"/>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6C19-474E-BB46-50FFA4D4D1D9}"/>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6C19-474E-BB46-50FFA4D4D1D9}"/>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6C19-474E-BB46-50FFA4D4D1D9}"/>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6C19-474E-BB46-50FFA4D4D1D9}"/>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6C19-474E-BB46-50FFA4D4D1D9}"/>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6C19-474E-BB46-50FFA4D4D1D9}"/>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6C19-474E-BB46-50FFA4D4D1D9}"/>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6C19-474E-BB46-50FFA4D4D1D9}"/>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6C19-474E-BB46-50FFA4D4D1D9}"/>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6C19-474E-BB46-50FFA4D4D1D9}"/>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6C19-474E-BB46-50FFA4D4D1D9}"/>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6C19-474E-BB46-50FFA4D4D1D9}"/>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6C19-474E-BB46-50FFA4D4D1D9}"/>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6C19-474E-BB46-50FFA4D4D1D9}"/>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6C19-474E-BB46-50FFA4D4D1D9}"/>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6C19-474E-BB46-50FFA4D4D1D9}"/>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6C19-474E-BB46-50FFA4D4D1D9}"/>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6C19-474E-BB46-50FFA4D4D1D9}"/>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6C19-474E-BB46-50FFA4D4D1D9}"/>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6C19-474E-BB46-50FFA4D4D1D9}"/>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6C19-474E-BB46-50FFA4D4D1D9}"/>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6C19-474E-BB46-50FFA4D4D1D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1"/>
          <c:order val="0"/>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E2CE-4669-B25F-BC1A39158C42}"/>
            </c:ext>
          </c:extLst>
        </c:ser>
        <c:ser>
          <c:idx val="3"/>
          <c:order val="1"/>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E2CE-4669-B25F-BC1A39158C42}"/>
            </c:ext>
          </c:extLst>
        </c:ser>
        <c:ser>
          <c:idx val="8"/>
          <c:order val="2"/>
          <c:tx>
            <c:strRef>
              <c:f>'Fixe Werte'!$P$7</c:f>
              <c:strCache>
                <c:ptCount val="1"/>
                <c:pt idx="0">
                  <c:v>Volatile</c:v>
                </c:pt>
              </c:strCache>
            </c:strRef>
          </c:tx>
          <c:spPr>
            <a:ln w="22225" cap="rnd">
              <a:solidFill>
                <a:schemeClr val="accent1">
                  <a:lumMod val="75000"/>
                </a:schemeClr>
              </a:solidFill>
              <a:round/>
            </a:ln>
            <a:effectLst/>
          </c:spPr>
          <c:marker>
            <c:symbol val="none"/>
          </c:marker>
          <c:val>
            <c:numRef>
              <c:f>'Fixe Werte'!$P$8:$P$44</c:f>
              <c:numCache>
                <c:formatCode>General</c:formatCode>
                <c:ptCount val="37"/>
                <c:pt idx="0">
                  <c:v>100</c:v>
                </c:pt>
                <c:pt idx="1">
                  <c:v>99.954533284976051</c:v>
                </c:pt>
                <c:pt idx="2">
                  <c:v>104.69273041887651</c:v>
                </c:pt>
                <c:pt idx="3">
                  <c:v>103.01031963016142</c:v>
                </c:pt>
                <c:pt idx="4">
                  <c:v>105.37047213848501</c:v>
                </c:pt>
                <c:pt idx="5">
                  <c:v>109.72979503809397</c:v>
                </c:pt>
                <c:pt idx="6">
                  <c:v>112.49387587522904</c:v>
                </c:pt>
                <c:pt idx="7">
                  <c:v>117.0659348322929</c:v>
                </c:pt>
                <c:pt idx="8">
                  <c:v>116.42193525293588</c:v>
                </c:pt>
                <c:pt idx="9">
                  <c:v>117.27651284728667</c:v>
                </c:pt>
                <c:pt idx="10">
                  <c:v>120.92294186967268</c:v>
                </c:pt>
                <c:pt idx="11">
                  <c:v>119.32304105438008</c:v>
                </c:pt>
                <c:pt idx="12">
                  <c:v>118.61943907595783</c:v>
                </c:pt>
                <c:pt idx="13">
                  <c:v>116.65867876507671</c:v>
                </c:pt>
                <c:pt idx="14">
                  <c:v>117.58552513646602</c:v>
                </c:pt>
                <c:pt idx="15">
                  <c:v>122.9720697679188</c:v>
                </c:pt>
                <c:pt idx="16">
                  <c:v>121.03187826681693</c:v>
                </c:pt>
                <c:pt idx="17">
                  <c:v>123.73488965215607</c:v>
                </c:pt>
                <c:pt idx="18">
                  <c:v>124.95023902129714</c:v>
                </c:pt>
                <c:pt idx="19">
                  <c:v>128.49837453207954</c:v>
                </c:pt>
                <c:pt idx="20">
                  <c:v>129.73071943826608</c:v>
                </c:pt>
                <c:pt idx="21">
                  <c:v>131.07352795526248</c:v>
                </c:pt>
                <c:pt idx="22">
                  <c:v>128.36274802187654</c:v>
                </c:pt>
                <c:pt idx="23">
                  <c:v>128.9774611825942</c:v>
                </c:pt>
                <c:pt idx="24">
                  <c:v>132.43803213411127</c:v>
                </c:pt>
                <c:pt idx="25">
                  <c:v>133.16649699225133</c:v>
                </c:pt>
                <c:pt idx="26">
                  <c:v>136.94848767191152</c:v>
                </c:pt>
                <c:pt idx="27">
                  <c:v>134.75583730842339</c:v>
                </c:pt>
                <c:pt idx="28">
                  <c:v>137.16823569630492</c:v>
                </c:pt>
                <c:pt idx="29">
                  <c:v>135.61629370856173</c:v>
                </c:pt>
                <c:pt idx="30">
                  <c:v>137.03895397735565</c:v>
                </c:pt>
                <c:pt idx="31">
                  <c:v>142.01237875623383</c:v>
                </c:pt>
                <c:pt idx="32">
                  <c:v>144.16888315681882</c:v>
                </c:pt>
                <c:pt idx="33">
                  <c:v>147.02630737684612</c:v>
                </c:pt>
                <c:pt idx="34">
                  <c:v>153.35892387209569</c:v>
                </c:pt>
                <c:pt idx="35">
                  <c:v>156.07139072212229</c:v>
                </c:pt>
                <c:pt idx="36">
                  <c:v>155.01599378975578</c:v>
                </c:pt>
              </c:numCache>
            </c:numRef>
          </c:val>
          <c:smooth val="0"/>
          <c:extLst>
            <c:ext xmlns:c16="http://schemas.microsoft.com/office/drawing/2014/chart" uri="{C3380CC4-5D6E-409C-BE32-E72D297353CC}">
              <c16:uniqueId val="{00000008-E2CE-4669-B25F-BC1A39158C42}"/>
            </c:ext>
          </c:extLst>
        </c:ser>
        <c:ser>
          <c:idx val="9"/>
          <c:order val="3"/>
          <c:tx>
            <c:strRef>
              <c:f>'Fixe Werte'!$Q$7</c:f>
              <c:strCache>
                <c:ptCount val="1"/>
                <c:pt idx="0">
                  <c:v>Volatile</c:v>
                </c:pt>
              </c:strCache>
            </c:strRef>
          </c:tx>
          <c:spPr>
            <a:ln w="22225" cap="rnd">
              <a:solidFill>
                <a:schemeClr val="accent1">
                  <a:lumMod val="40000"/>
                  <a:lumOff val="60000"/>
                </a:schemeClr>
              </a:solidFill>
              <a:round/>
            </a:ln>
            <a:effectLst/>
          </c:spPr>
          <c:marker>
            <c:symbol val="none"/>
          </c:marker>
          <c:val>
            <c:numRef>
              <c:f>'Fixe Werte'!$Q$8:$Q$44</c:f>
              <c:numCache>
                <c:formatCode>General</c:formatCode>
                <c:ptCount val="37"/>
                <c:pt idx="0">
                  <c:v>100</c:v>
                </c:pt>
                <c:pt idx="1">
                  <c:v>97.528333979702211</c:v>
                </c:pt>
                <c:pt idx="2">
                  <c:v>100.47522010819524</c:v>
                </c:pt>
                <c:pt idx="3">
                  <c:v>104.40312571199237</c:v>
                </c:pt>
                <c:pt idx="4">
                  <c:v>106.91736506647921</c:v>
                </c:pt>
                <c:pt idx="5">
                  <c:v>106.82163287855502</c:v>
                </c:pt>
                <c:pt idx="6">
                  <c:v>102.55135913539291</c:v>
                </c:pt>
                <c:pt idx="7">
                  <c:v>103.8964285372201</c:v>
                </c:pt>
                <c:pt idx="8">
                  <c:v>103.38934928402874</c:v>
                </c:pt>
                <c:pt idx="9">
                  <c:v>102.35261214271812</c:v>
                </c:pt>
                <c:pt idx="10">
                  <c:v>105.17105194876451</c:v>
                </c:pt>
                <c:pt idx="11">
                  <c:v>108.18260745063868</c:v>
                </c:pt>
                <c:pt idx="12">
                  <c:v>108.89987295497968</c:v>
                </c:pt>
                <c:pt idx="13">
                  <c:v>106.52051344672633</c:v>
                </c:pt>
                <c:pt idx="14">
                  <c:v>110.46066580846517</c:v>
                </c:pt>
                <c:pt idx="15">
                  <c:v>116.33670102108147</c:v>
                </c:pt>
                <c:pt idx="16">
                  <c:v>113.99525628880163</c:v>
                </c:pt>
                <c:pt idx="17">
                  <c:v>112.02285750958993</c:v>
                </c:pt>
                <c:pt idx="18">
                  <c:v>110.55671205795264</c:v>
                </c:pt>
                <c:pt idx="19">
                  <c:v>113.60886266152193</c:v>
                </c:pt>
                <c:pt idx="20">
                  <c:v>118.89529503992564</c:v>
                </c:pt>
                <c:pt idx="21">
                  <c:v>118.22744938939863</c:v>
                </c:pt>
                <c:pt idx="22">
                  <c:v>115.48839739888092</c:v>
                </c:pt>
                <c:pt idx="23">
                  <c:v>114.37719267256661</c:v>
                </c:pt>
                <c:pt idx="24">
                  <c:v>119.52224438585618</c:v>
                </c:pt>
                <c:pt idx="25">
                  <c:v>117.83309378921869</c:v>
                </c:pt>
                <c:pt idx="26">
                  <c:v>116.48877350871443</c:v>
                </c:pt>
                <c:pt idx="27">
                  <c:v>119.50447197838447</c:v>
                </c:pt>
                <c:pt idx="28">
                  <c:v>122.83807100386969</c:v>
                </c:pt>
                <c:pt idx="29">
                  <c:v>122.97097019538289</c:v>
                </c:pt>
                <c:pt idx="30">
                  <c:v>127.69704899941598</c:v>
                </c:pt>
                <c:pt idx="31">
                  <c:v>130.53820483685334</c:v>
                </c:pt>
                <c:pt idx="32">
                  <c:v>130.75695271762811</c:v>
                </c:pt>
                <c:pt idx="33">
                  <c:v>134.76768011368245</c:v>
                </c:pt>
                <c:pt idx="34">
                  <c:v>137.68478947179679</c:v>
                </c:pt>
                <c:pt idx="35">
                  <c:v>144.18880652576297</c:v>
                </c:pt>
                <c:pt idx="36">
                  <c:v>147.3082415554926</c:v>
                </c:pt>
              </c:numCache>
            </c:numRef>
          </c:val>
          <c:smooth val="0"/>
          <c:extLst>
            <c:ext xmlns:c16="http://schemas.microsoft.com/office/drawing/2014/chart" uri="{C3380CC4-5D6E-409C-BE32-E72D297353CC}">
              <c16:uniqueId val="{00000009-E2CE-4669-B25F-BC1A39158C42}"/>
            </c:ext>
          </c:extLst>
        </c:ser>
        <c:ser>
          <c:idx val="11"/>
          <c:order val="4"/>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B-E2CE-4669-B25F-BC1A39158C42}"/>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4"/>
          <c:order val="0"/>
          <c:tx>
            <c:strRef>
              <c:f>'Fixe Werte'!$L$7</c:f>
              <c:strCache>
                <c:ptCount val="1"/>
                <c:pt idx="0">
                  <c:v>Bad short</c:v>
                </c:pt>
              </c:strCache>
            </c:strRef>
          </c:tx>
          <c:spPr>
            <a:ln w="22225" cap="rnd">
              <a:solidFill>
                <a:schemeClr val="accent4">
                  <a:lumMod val="40000"/>
                  <a:lumOff val="60000"/>
                </a:schemeClr>
              </a:solidFill>
              <a:round/>
            </a:ln>
            <a:effectLst/>
          </c:spPr>
          <c:marker>
            <c:symbol val="none"/>
          </c:marker>
          <c:val>
            <c:numRef>
              <c:f>'Fixe Werte'!$L$8:$L$44</c:f>
              <c:numCache>
                <c:formatCode>General</c:formatCode>
                <c:ptCount val="37"/>
                <c:pt idx="0">
                  <c:v>100</c:v>
                </c:pt>
                <c:pt idx="1">
                  <c:v>99.808900212275958</c:v>
                </c:pt>
                <c:pt idx="2">
                  <c:v>104.38511467896929</c:v>
                </c:pt>
                <c:pt idx="3">
                  <c:v>104.99700126957744</c:v>
                </c:pt>
                <c:pt idx="4">
                  <c:v>107.11306526974936</c:v>
                </c:pt>
                <c:pt idx="5">
                  <c:v>108.95193566592344</c:v>
                </c:pt>
                <c:pt idx="6">
                  <c:v>108.73902561017321</c:v>
                </c:pt>
                <c:pt idx="7">
                  <c:v>110.72883239114157</c:v>
                </c:pt>
                <c:pt idx="8">
                  <c:v>108.66416803240922</c:v>
                </c:pt>
                <c:pt idx="9">
                  <c:v>108.3157473673963</c:v>
                </c:pt>
                <c:pt idx="10">
                  <c:v>114.49575698322406</c:v>
                </c:pt>
                <c:pt idx="11">
                  <c:v>115.50196198529814</c:v>
                </c:pt>
                <c:pt idx="12">
                  <c:v>115.66597144968465</c:v>
                </c:pt>
                <c:pt idx="13">
                  <c:v>113.98688342312511</c:v>
                </c:pt>
                <c:pt idx="14">
                  <c:v>114.71957230435697</c:v>
                </c:pt>
                <c:pt idx="15">
                  <c:v>120.06584964690332</c:v>
                </c:pt>
                <c:pt idx="16">
                  <c:v>121.15267706437199</c:v>
                </c:pt>
                <c:pt idx="17">
                  <c:v>123.36581666379257</c:v>
                </c:pt>
                <c:pt idx="18">
                  <c:v>124.66147640113036</c:v>
                </c:pt>
                <c:pt idx="19">
                  <c:v>128.50473148316058</c:v>
                </c:pt>
                <c:pt idx="20">
                  <c:v>129.40077276577344</c:v>
                </c:pt>
                <c:pt idx="21">
                  <c:v>130.03078273465002</c:v>
                </c:pt>
                <c:pt idx="22">
                  <c:v>130.50809366398627</c:v>
                </c:pt>
                <c:pt idx="23">
                  <c:v>131.66389509935931</c:v>
                </c:pt>
                <c:pt idx="24">
                  <c:v>131.70244344893214</c:v>
                </c:pt>
                <c:pt idx="25">
                  <c:v>131.8121146098984</c:v>
                </c:pt>
                <c:pt idx="26">
                  <c:v>133.08116872836928</c:v>
                </c:pt>
                <c:pt idx="27">
                  <c:v>131.87815830593198</c:v>
                </c:pt>
                <c:pt idx="28">
                  <c:v>131.3505556012594</c:v>
                </c:pt>
                <c:pt idx="29">
                  <c:v>132.05813597130501</c:v>
                </c:pt>
                <c:pt idx="30">
                  <c:v>131.32798618241577</c:v>
                </c:pt>
                <c:pt idx="31">
                  <c:v>131.76908246081948</c:v>
                </c:pt>
                <c:pt idx="32">
                  <c:v>131.67562802735162</c:v>
                </c:pt>
                <c:pt idx="33">
                  <c:v>132.24276728550703</c:v>
                </c:pt>
                <c:pt idx="34">
                  <c:v>133.01135779942274</c:v>
                </c:pt>
                <c:pt idx="35">
                  <c:v>134.69918984700075</c:v>
                </c:pt>
                <c:pt idx="36">
                  <c:v>135.02318645418239</c:v>
                </c:pt>
              </c:numCache>
            </c:numRef>
          </c:val>
          <c:smooth val="0"/>
          <c:extLst>
            <c:ext xmlns:c16="http://schemas.microsoft.com/office/drawing/2014/chart" uri="{C3380CC4-5D6E-409C-BE32-E72D297353CC}">
              <c16:uniqueId val="{00000003-3F84-473B-A295-60F58081F3C5}"/>
            </c:ext>
          </c:extLst>
        </c:ser>
        <c:ser>
          <c:idx val="5"/>
          <c:order val="1"/>
          <c:tx>
            <c:strRef>
              <c:f>'Fixe Werte'!$M$7</c:f>
              <c:strCache>
                <c:ptCount val="1"/>
                <c:pt idx="0">
                  <c:v>Bad short</c:v>
                </c:pt>
              </c:strCache>
            </c:strRef>
          </c:tx>
          <c:spPr>
            <a:ln w="22225" cap="rnd">
              <a:solidFill>
                <a:schemeClr val="accent4">
                  <a:lumMod val="40000"/>
                  <a:lumOff val="60000"/>
                </a:schemeClr>
              </a:solidFill>
              <a:round/>
            </a:ln>
            <a:effectLst/>
          </c:spPr>
          <c:marker>
            <c:symbol val="none"/>
          </c:marker>
          <c:val>
            <c:numRef>
              <c:f>'Fixe Werte'!$M$8:$M$44</c:f>
              <c:numCache>
                <c:formatCode>General</c:formatCode>
                <c:ptCount val="37"/>
                <c:pt idx="0">
                  <c:v>100</c:v>
                </c:pt>
                <c:pt idx="1">
                  <c:v>99.682152229666428</c:v>
                </c:pt>
                <c:pt idx="2">
                  <c:v>103.58556838480433</c:v>
                </c:pt>
                <c:pt idx="3">
                  <c:v>104.18234010907619</c:v>
                </c:pt>
                <c:pt idx="4">
                  <c:v>106.04197167571222</c:v>
                </c:pt>
                <c:pt idx="5">
                  <c:v>107.42472944864805</c:v>
                </c:pt>
                <c:pt idx="6">
                  <c:v>107.12510935253225</c:v>
                </c:pt>
                <c:pt idx="7">
                  <c:v>109.96848161297247</c:v>
                </c:pt>
                <c:pt idx="8">
                  <c:v>107.72018577178829</c:v>
                </c:pt>
                <c:pt idx="9">
                  <c:v>107.41887039056944</c:v>
                </c:pt>
                <c:pt idx="10">
                  <c:v>112.96100278049897</c:v>
                </c:pt>
                <c:pt idx="11">
                  <c:v>113.83496029903669</c:v>
                </c:pt>
                <c:pt idx="12">
                  <c:v>113.97162927557738</c:v>
                </c:pt>
                <c:pt idx="13">
                  <c:v>112.9135010942867</c:v>
                </c:pt>
                <c:pt idx="14">
                  <c:v>113.61114112004192</c:v>
                </c:pt>
                <c:pt idx="15">
                  <c:v>119.15195362050504</c:v>
                </c:pt>
                <c:pt idx="16">
                  <c:v>120.3676951081938</c:v>
                </c:pt>
                <c:pt idx="17">
                  <c:v>122.87908451202904</c:v>
                </c:pt>
                <c:pt idx="18">
                  <c:v>124.21899155206846</c:v>
                </c:pt>
                <c:pt idx="19">
                  <c:v>128.09384204000219</c:v>
                </c:pt>
                <c:pt idx="20">
                  <c:v>129.08451393815864</c:v>
                </c:pt>
                <c:pt idx="21">
                  <c:v>129.75744335399858</c:v>
                </c:pt>
                <c:pt idx="22">
                  <c:v>130.23724995548477</c:v>
                </c:pt>
                <c:pt idx="23">
                  <c:v>133.73500863856174</c:v>
                </c:pt>
                <c:pt idx="24">
                  <c:v>136.89445447943544</c:v>
                </c:pt>
                <c:pt idx="25">
                  <c:v>139.0294777715192</c:v>
                </c:pt>
                <c:pt idx="26">
                  <c:v>143.36494881953578</c:v>
                </c:pt>
                <c:pt idx="27">
                  <c:v>141.76104256172246</c:v>
                </c:pt>
                <c:pt idx="28">
                  <c:v>141.44733405221169</c:v>
                </c:pt>
                <c:pt idx="29">
                  <c:v>141.47611926345857</c:v>
                </c:pt>
                <c:pt idx="30">
                  <c:v>140.11985007921149</c:v>
                </c:pt>
                <c:pt idx="31">
                  <c:v>139.40199058626033</c:v>
                </c:pt>
                <c:pt idx="32">
                  <c:v>138.34908983784914</c:v>
                </c:pt>
                <c:pt idx="33">
                  <c:v>137.94739353097231</c:v>
                </c:pt>
                <c:pt idx="34">
                  <c:v>138.41924011489709</c:v>
                </c:pt>
                <c:pt idx="35">
                  <c:v>138.5887020512034</c:v>
                </c:pt>
                <c:pt idx="36">
                  <c:v>137.85858254523527</c:v>
                </c:pt>
              </c:numCache>
            </c:numRef>
          </c:val>
          <c:smooth val="0"/>
          <c:extLst>
            <c:ext xmlns:c16="http://schemas.microsoft.com/office/drawing/2014/chart" uri="{C3380CC4-5D6E-409C-BE32-E72D297353CC}">
              <c16:uniqueId val="{00000004-3F84-473B-A295-60F58081F3C5}"/>
            </c:ext>
          </c:extLst>
        </c:ser>
        <c:ser>
          <c:idx val="11"/>
          <c:order val="2"/>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8-3F84-473B-A295-60F58081F3C5}"/>
            </c:ext>
          </c:extLst>
        </c:ser>
        <c:ser>
          <c:idx val="13"/>
          <c:order val="3"/>
          <c:tx>
            <c:strRef>
              <c:f>'Fixe Werte'!$U$7</c:f>
              <c:strCache>
                <c:ptCount val="1"/>
                <c:pt idx="0">
                  <c:v>Negative Vol</c:v>
                </c:pt>
              </c:strCache>
            </c:strRef>
          </c:tx>
          <c:spPr>
            <a:ln w="22225" cap="rnd">
              <a:solidFill>
                <a:schemeClr val="accent2">
                  <a:lumMod val="80000"/>
                  <a:lumOff val="20000"/>
                </a:schemeClr>
              </a:solidFill>
              <a:round/>
            </a:ln>
            <a:effectLst/>
          </c:spPr>
          <c:marker>
            <c:symbol val="none"/>
          </c:marker>
          <c:val>
            <c:numRef>
              <c:f>'Fixe Werte'!$U$8:$U$44</c:f>
              <c:numCache>
                <c:formatCode>General</c:formatCode>
                <c:ptCount val="37"/>
                <c:pt idx="0">
                  <c:v>100</c:v>
                </c:pt>
                <c:pt idx="1">
                  <c:v>100.3438210807786</c:v>
                </c:pt>
                <c:pt idx="2">
                  <c:v>104.37536448596774</c:v>
                </c:pt>
                <c:pt idx="3">
                  <c:v>101.88816782605258</c:v>
                </c:pt>
                <c:pt idx="4">
                  <c:v>105.8958784928852</c:v>
                </c:pt>
                <c:pt idx="5">
                  <c:v>110.66518104702971</c:v>
                </c:pt>
                <c:pt idx="6">
                  <c:v>106.90546128465417</c:v>
                </c:pt>
                <c:pt idx="7">
                  <c:v>111.49572974982354</c:v>
                </c:pt>
                <c:pt idx="8">
                  <c:v>109.55559205879398</c:v>
                </c:pt>
                <c:pt idx="9">
                  <c:v>112.56045270197733</c:v>
                </c:pt>
                <c:pt idx="10">
                  <c:v>119.42880965680082</c:v>
                </c:pt>
                <c:pt idx="11">
                  <c:v>121.01815687682794</c:v>
                </c:pt>
                <c:pt idx="12">
                  <c:v>116.59960008972878</c:v>
                </c:pt>
                <c:pt idx="13">
                  <c:v>116.07941738944407</c:v>
                </c:pt>
                <c:pt idx="14">
                  <c:v>111.9359659549503</c:v>
                </c:pt>
                <c:pt idx="15">
                  <c:v>113.29987890780299</c:v>
                </c:pt>
                <c:pt idx="16">
                  <c:v>114.87215284097378</c:v>
                </c:pt>
                <c:pt idx="17">
                  <c:v>118.06696663620366</c:v>
                </c:pt>
                <c:pt idx="18">
                  <c:v>113.87130150141518</c:v>
                </c:pt>
                <c:pt idx="19">
                  <c:v>118.22766275556316</c:v>
                </c:pt>
                <c:pt idx="20">
                  <c:v>120.13256337955104</c:v>
                </c:pt>
                <c:pt idx="21">
                  <c:v>118.45934320431661</c:v>
                </c:pt>
                <c:pt idx="22">
                  <c:v>121.17763246153945</c:v>
                </c:pt>
                <c:pt idx="23">
                  <c:v>127.70415623885071</c:v>
                </c:pt>
                <c:pt idx="24">
                  <c:v>133.70531017794173</c:v>
                </c:pt>
                <c:pt idx="25">
                  <c:v>135.14012503079294</c:v>
                </c:pt>
                <c:pt idx="26">
                  <c:v>133.37588945420549</c:v>
                </c:pt>
                <c:pt idx="27">
                  <c:v>138.47565026066508</c:v>
                </c:pt>
                <c:pt idx="28">
                  <c:v>134.51451805067614</c:v>
                </c:pt>
                <c:pt idx="29">
                  <c:v>131.570678190184</c:v>
                </c:pt>
                <c:pt idx="30">
                  <c:v>135.28225303590474</c:v>
                </c:pt>
                <c:pt idx="31">
                  <c:v>133.25037804342259</c:v>
                </c:pt>
                <c:pt idx="32">
                  <c:v>130.00072779440066</c:v>
                </c:pt>
                <c:pt idx="33">
                  <c:v>127.02726311645061</c:v>
                </c:pt>
                <c:pt idx="34">
                  <c:v>124.61673935368474</c:v>
                </c:pt>
                <c:pt idx="35">
                  <c:v>131.34568051172053</c:v>
                </c:pt>
                <c:pt idx="36">
                  <c:v>134.29287754126725</c:v>
                </c:pt>
              </c:numCache>
            </c:numRef>
          </c:val>
          <c:smooth val="0"/>
          <c:extLst>
            <c:ext xmlns:c16="http://schemas.microsoft.com/office/drawing/2014/chart" uri="{C3380CC4-5D6E-409C-BE32-E72D297353CC}">
              <c16:uniqueId val="{00000009-3F84-473B-A295-60F58081F3C5}"/>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5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Active Weight (RHS)</c:v>
          </c:tx>
          <c:spPr>
            <a:solidFill>
              <a:srgbClr val="B3CEB3"/>
            </a:solidFill>
            <a:ln>
              <a:noFill/>
            </a:ln>
            <a:effectLst/>
          </c:spPr>
          <c:invertIfNegative val="1"/>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Mountain'!$G$7:$G$91</c:f>
              <c:numCache>
                <c:formatCode>0.00%</c:formatCode>
                <c:ptCount val="85"/>
                <c:pt idx="0">
                  <c:v>-5.0000000000000001E-4</c:v>
                </c:pt>
                <c:pt idx="1">
                  <c:v>-5.0000000000000001E-4</c:v>
                </c:pt>
                <c:pt idx="2">
                  <c:v>-5.0000000000000001E-4</c:v>
                </c:pt>
                <c:pt idx="3">
                  <c:v>-4.0000000000000002E-4</c:v>
                </c:pt>
                <c:pt idx="4">
                  <c:v>-4.0000000000000002E-4</c:v>
                </c:pt>
                <c:pt idx="5">
                  <c:v>-4.0000000000000002E-4</c:v>
                </c:pt>
                <c:pt idx="6">
                  <c:v>-4.0000000000000002E-4</c:v>
                </c:pt>
                <c:pt idx="7">
                  <c:v>-4.0000000000000002E-4</c:v>
                </c:pt>
                <c:pt idx="8">
                  <c:v>-4.0000000000000002E-4</c:v>
                </c:pt>
                <c:pt idx="9">
                  <c:v>-4.0000000000000002E-4</c:v>
                </c:pt>
                <c:pt idx="10">
                  <c:v>-4.0000000000000002E-4</c:v>
                </c:pt>
                <c:pt idx="11">
                  <c:v>-4.0000000000000002E-4</c:v>
                </c:pt>
                <c:pt idx="12">
                  <c:v>-4.0000000000000002E-4</c:v>
                </c:pt>
                <c:pt idx="13">
                  <c:v>-4.0000000000000002E-4</c:v>
                </c:pt>
                <c:pt idx="14">
                  <c:v>-4.0000000000000002E-4</c:v>
                </c:pt>
                <c:pt idx="15">
                  <c:v>-5.0000000000000001E-4</c:v>
                </c:pt>
                <c:pt idx="16">
                  <c:v>-4.0000000000000002E-4</c:v>
                </c:pt>
                <c:pt idx="17">
                  <c:v>-4.0000000000000002E-4</c:v>
                </c:pt>
                <c:pt idx="18">
                  <c:v>-4.0000000000000002E-4</c:v>
                </c:pt>
                <c:pt idx="19">
                  <c:v>-4.0000000000000002E-4</c:v>
                </c:pt>
                <c:pt idx="20">
                  <c:v>-4.0000000000000002E-4</c:v>
                </c:pt>
                <c:pt idx="21">
                  <c:v>-2.9999999999999997E-4</c:v>
                </c:pt>
                <c:pt idx="22">
                  <c:v>-4.0000000000000002E-4</c:v>
                </c:pt>
                <c:pt idx="23">
                  <c:v>-4.0000000000000002E-4</c:v>
                </c:pt>
                <c:pt idx="24">
                  <c:v>-4.0000000000000002E-4</c:v>
                </c:pt>
                <c:pt idx="25">
                  <c:v>-4.0000000000000002E-4</c:v>
                </c:pt>
                <c:pt idx="26">
                  <c:v>-2.9999999999999997E-4</c:v>
                </c:pt>
                <c:pt idx="27">
                  <c:v>-2.9999999999999997E-4</c:v>
                </c:pt>
                <c:pt idx="28">
                  <c:v>-4.0000000000000002E-4</c:v>
                </c:pt>
                <c:pt idx="29">
                  <c:v>-2.9999999999999997E-4</c:v>
                </c:pt>
                <c:pt idx="30">
                  <c:v>-2.9999999999999997E-4</c:v>
                </c:pt>
                <c:pt idx="31">
                  <c:v>-2.9999999999999997E-4</c:v>
                </c:pt>
                <c:pt idx="32">
                  <c:v>-2.9999999999999997E-4</c:v>
                </c:pt>
                <c:pt idx="33">
                  <c:v>-2.9999999999999997E-4</c:v>
                </c:pt>
                <c:pt idx="34">
                  <c:v>-2.9999999999999997E-4</c:v>
                </c:pt>
                <c:pt idx="35">
                  <c:v>-2.9999999999999997E-4</c:v>
                </c:pt>
                <c:pt idx="36">
                  <c:v>-2.9999999999999997E-4</c:v>
                </c:pt>
                <c:pt idx="37">
                  <c:v>-2.9999999999999997E-4</c:v>
                </c:pt>
                <c:pt idx="38">
                  <c:v>-2.9999999999999997E-4</c:v>
                </c:pt>
                <c:pt idx="39">
                  <c:v>-2.9999999999999997E-4</c:v>
                </c:pt>
                <c:pt idx="40">
                  <c:v>-2.9999999999999997E-4</c:v>
                </c:pt>
                <c:pt idx="41">
                  <c:v>-2.9999999999999997E-4</c:v>
                </c:pt>
                <c:pt idx="42">
                  <c:v>-2.9999999999999997E-4</c:v>
                </c:pt>
                <c:pt idx="43">
                  <c:v>-4.0000000000000002E-4</c:v>
                </c:pt>
                <c:pt idx="44">
                  <c:v>-2.9999999999999997E-4</c:v>
                </c:pt>
                <c:pt idx="45">
                  <c:v>2.7000000000000001E-3</c:v>
                </c:pt>
                <c:pt idx="46">
                  <c:v>4.8999999999999998E-3</c:v>
                </c:pt>
                <c:pt idx="47">
                  <c:v>8.0000000000000002E-3</c:v>
                </c:pt>
                <c:pt idx="48">
                  <c:v>7.9000000000000008E-3</c:v>
                </c:pt>
                <c:pt idx="49">
                  <c:v>7.7999999999999996E-3</c:v>
                </c:pt>
                <c:pt idx="50">
                  <c:v>8.6999999999999994E-3</c:v>
                </c:pt>
                <c:pt idx="51">
                  <c:v>6.3E-3</c:v>
                </c:pt>
                <c:pt idx="52">
                  <c:v>7.1000000000000004E-3</c:v>
                </c:pt>
                <c:pt idx="53">
                  <c:v>5.4000000000000003E-3</c:v>
                </c:pt>
                <c:pt idx="54">
                  <c:v>5.5999999999999999E-3</c:v>
                </c:pt>
                <c:pt idx="55">
                  <c:v>5.7999999999999996E-3</c:v>
                </c:pt>
                <c:pt idx="56">
                  <c:v>5.5999999999999999E-3</c:v>
                </c:pt>
                <c:pt idx="57">
                  <c:v>5.1000000000000004E-3</c:v>
                </c:pt>
                <c:pt idx="58">
                  <c:v>5.5999999999999999E-3</c:v>
                </c:pt>
                <c:pt idx="59">
                  <c:v>5.1000000000000004E-3</c:v>
                </c:pt>
                <c:pt idx="60">
                  <c:v>5.4000000000000003E-3</c:v>
                </c:pt>
                <c:pt idx="61">
                  <c:v>5.4999999999999997E-3</c:v>
                </c:pt>
                <c:pt idx="62">
                  <c:v>5.4999999999999997E-3</c:v>
                </c:pt>
                <c:pt idx="63">
                  <c:v>5.7000000000000002E-3</c:v>
                </c:pt>
                <c:pt idx="64">
                  <c:v>5.7000000000000002E-3</c:v>
                </c:pt>
                <c:pt idx="65">
                  <c:v>5.4999999999999997E-3</c:v>
                </c:pt>
                <c:pt idx="66">
                  <c:v>5.7000000000000002E-3</c:v>
                </c:pt>
                <c:pt idx="67">
                  <c:v>5.4000000000000003E-3</c:v>
                </c:pt>
                <c:pt idx="68">
                  <c:v>5.4000000000000003E-3</c:v>
                </c:pt>
                <c:pt idx="69">
                  <c:v>5.7000000000000002E-3</c:v>
                </c:pt>
                <c:pt idx="70">
                  <c:v>5.8999999999999999E-3</c:v>
                </c:pt>
                <c:pt idx="71">
                  <c:v>1.5900000000000001E-2</c:v>
                </c:pt>
                <c:pt idx="72">
                  <c:v>2.2800000000000001E-2</c:v>
                </c:pt>
                <c:pt idx="73">
                  <c:v>2.2800000000000001E-2</c:v>
                </c:pt>
                <c:pt idx="74">
                  <c:v>2.8799999999999999E-2</c:v>
                </c:pt>
                <c:pt idx="75">
                  <c:v>2.7199999999999998E-2</c:v>
                </c:pt>
                <c:pt idx="76">
                  <c:v>2.9100000000000001E-2</c:v>
                </c:pt>
                <c:pt idx="77">
                  <c:v>2.8400000000000002E-2</c:v>
                </c:pt>
                <c:pt idx="78">
                  <c:v>2.8799999999999999E-2</c:v>
                </c:pt>
                <c:pt idx="79">
                  <c:v>2.8400000000000002E-2</c:v>
                </c:pt>
                <c:pt idx="80">
                  <c:v>3.0200000000000001E-2</c:v>
                </c:pt>
                <c:pt idx="81">
                  <c:v>3.44E-2</c:v>
                </c:pt>
                <c:pt idx="82">
                  <c:v>3.4200000000000001E-2</c:v>
                </c:pt>
                <c:pt idx="83">
                  <c:v>2.9600000000000001E-2</c:v>
                </c:pt>
                <c:pt idx="84">
                  <c:v>3.1800000000000002E-2</c:v>
                </c:pt>
              </c:numCache>
            </c:numRef>
          </c:val>
          <c:extLst>
            <c:ext xmlns:c14="http://schemas.microsoft.com/office/drawing/2007/8/2/chart" uri="{6F2FDCE9-48DA-4B69-8628-5D25D57E5C99}">
              <c14:invertSolidFillFmt>
                <c14:spPr xmlns:c14="http://schemas.microsoft.com/office/drawing/2007/8/2/chart">
                  <a:solidFill>
                    <a:srgbClr val="EA4334"/>
                  </a:solidFill>
                  <a:ln>
                    <a:noFill/>
                  </a:ln>
                  <a:effectLst/>
                </c14:spPr>
              </c14:invertSolidFillFmt>
            </c:ext>
            <c:ext xmlns:c16="http://schemas.microsoft.com/office/drawing/2014/chart" uri="{C3380CC4-5D6E-409C-BE32-E72D297353CC}">
              <c16:uniqueId val="{00000000-3F98-4F61-A282-82AB478573F9}"/>
            </c:ext>
          </c:extLst>
        </c:ser>
        <c:ser>
          <c:idx val="1"/>
          <c:order val="1"/>
          <c:tx>
            <c:v>Momentum Score</c:v>
          </c:tx>
          <c:spPr>
            <a:solidFill>
              <a:schemeClr val="bg2">
                <a:lumMod val="90000"/>
              </a:schemeClr>
            </a:solidFill>
            <a:ln>
              <a:solidFill>
                <a:schemeClr val="bg2">
                  <a:lumMod val="90000"/>
                </a:schemeClr>
              </a:solidFill>
            </a:ln>
            <a:effectLst/>
          </c:spPr>
          <c:invertIfNegative val="0"/>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Mountain'!$H$7:$H$91</c:f>
              <c:numCache>
                <c:formatCode>General</c:formatCode>
                <c:ptCount val="85"/>
                <c:pt idx="0">
                  <c:v>-0.01</c:v>
                </c:pt>
                <c:pt idx="1">
                  <c:v>-0.01</c:v>
                </c:pt>
                <c:pt idx="2">
                  <c:v>-0.01</c:v>
                </c:pt>
                <c:pt idx="3">
                  <c:v>-0.01</c:v>
                </c:pt>
                <c:pt idx="4">
                  <c:v>-0.02</c:v>
                </c:pt>
                <c:pt idx="5">
                  <c:v>-0.02</c:v>
                </c:pt>
                <c:pt idx="6">
                  <c:v>-0.02</c:v>
                </c:pt>
                <c:pt idx="7">
                  <c:v>-0.02</c:v>
                </c:pt>
                <c:pt idx="8">
                  <c:v>-0.03</c:v>
                </c:pt>
                <c:pt idx="9">
                  <c:v>-0.03</c:v>
                </c:pt>
                <c:pt idx="10">
                  <c:v>-0.02</c:v>
                </c:pt>
                <c:pt idx="11">
                  <c:v>-0.02</c:v>
                </c:pt>
                <c:pt idx="12">
                  <c:v>-0.02</c:v>
                </c:pt>
                <c:pt idx="13">
                  <c:v>-0.02</c:v>
                </c:pt>
                <c:pt idx="14">
                  <c:v>-0.01</c:v>
                </c:pt>
                <c:pt idx="15">
                  <c:v>-0.01</c:v>
                </c:pt>
                <c:pt idx="16">
                  <c:v>-0.01</c:v>
                </c:pt>
                <c:pt idx="17">
                  <c:v>-0.01</c:v>
                </c:pt>
                <c:pt idx="18">
                  <c:v>-0.02</c:v>
                </c:pt>
                <c:pt idx="19">
                  <c:v>-0.02</c:v>
                </c:pt>
                <c:pt idx="20">
                  <c:v>-0.03</c:v>
                </c:pt>
                <c:pt idx="21">
                  <c:v>-0.04</c:v>
                </c:pt>
                <c:pt idx="22">
                  <c:v>-0.04</c:v>
                </c:pt>
                <c:pt idx="23">
                  <c:v>-0.05</c:v>
                </c:pt>
                <c:pt idx="24">
                  <c:v>-0.05</c:v>
                </c:pt>
                <c:pt idx="25">
                  <c:v>-0.04</c:v>
                </c:pt>
                <c:pt idx="26">
                  <c:v>-0.04</c:v>
                </c:pt>
                <c:pt idx="27">
                  <c:v>-0.04</c:v>
                </c:pt>
                <c:pt idx="28">
                  <c:v>-0.04</c:v>
                </c:pt>
                <c:pt idx="29">
                  <c:v>-0.02</c:v>
                </c:pt>
                <c:pt idx="30">
                  <c:v>-0.02</c:v>
                </c:pt>
                <c:pt idx="31">
                  <c:v>-0.03</c:v>
                </c:pt>
                <c:pt idx="32">
                  <c:v>-0.03</c:v>
                </c:pt>
                <c:pt idx="33">
                  <c:v>-0.03</c:v>
                </c:pt>
                <c:pt idx="34">
                  <c:v>-0.02</c:v>
                </c:pt>
                <c:pt idx="35">
                  <c:v>-0.02</c:v>
                </c:pt>
                <c:pt idx="36">
                  <c:v>-0.02</c:v>
                </c:pt>
                <c:pt idx="37">
                  <c:v>-0.03</c:v>
                </c:pt>
                <c:pt idx="38">
                  <c:v>-0.03</c:v>
                </c:pt>
                <c:pt idx="39">
                  <c:v>-0.02</c:v>
                </c:pt>
                <c:pt idx="40">
                  <c:v>-0.02</c:v>
                </c:pt>
                <c:pt idx="41">
                  <c:v>-0.02</c:v>
                </c:pt>
                <c:pt idx="42">
                  <c:v>-0.02</c:v>
                </c:pt>
                <c:pt idx="43">
                  <c:v>-0.01</c:v>
                </c:pt>
                <c:pt idx="44">
                  <c:v>-0.01</c:v>
                </c:pt>
                <c:pt idx="45">
                  <c:v>0</c:v>
                </c:pt>
                <c:pt idx="46">
                  <c:v>0.01</c:v>
                </c:pt>
                <c:pt idx="47">
                  <c:v>0.01</c:v>
                </c:pt>
                <c:pt idx="48">
                  <c:v>0.01</c:v>
                </c:pt>
                <c:pt idx="49">
                  <c:v>0</c:v>
                </c:pt>
                <c:pt idx="50">
                  <c:v>0</c:v>
                </c:pt>
                <c:pt idx="51">
                  <c:v>0</c:v>
                </c:pt>
                <c:pt idx="52">
                  <c:v>0</c:v>
                </c:pt>
                <c:pt idx="53">
                  <c:v>0</c:v>
                </c:pt>
                <c:pt idx="54">
                  <c:v>0</c:v>
                </c:pt>
                <c:pt idx="55">
                  <c:v>0</c:v>
                </c:pt>
                <c:pt idx="56">
                  <c:v>0.01</c:v>
                </c:pt>
                <c:pt idx="57">
                  <c:v>0.01</c:v>
                </c:pt>
                <c:pt idx="58">
                  <c:v>0.01</c:v>
                </c:pt>
                <c:pt idx="59">
                  <c:v>0.02</c:v>
                </c:pt>
                <c:pt idx="60">
                  <c:v>0.02</c:v>
                </c:pt>
                <c:pt idx="61">
                  <c:v>0.02</c:v>
                </c:pt>
                <c:pt idx="62">
                  <c:v>0.02</c:v>
                </c:pt>
                <c:pt idx="63">
                  <c:v>0.01</c:v>
                </c:pt>
                <c:pt idx="64">
                  <c:v>0.01</c:v>
                </c:pt>
                <c:pt idx="65">
                  <c:v>0.02</c:v>
                </c:pt>
                <c:pt idx="66">
                  <c:v>0.02</c:v>
                </c:pt>
                <c:pt idx="67">
                  <c:v>0.02</c:v>
                </c:pt>
                <c:pt idx="68">
                  <c:v>0.03</c:v>
                </c:pt>
                <c:pt idx="69">
                  <c:v>0.03</c:v>
                </c:pt>
                <c:pt idx="70">
                  <c:v>0.03</c:v>
                </c:pt>
                <c:pt idx="71">
                  <c:v>0.04</c:v>
                </c:pt>
                <c:pt idx="72">
                  <c:v>0.04</c:v>
                </c:pt>
                <c:pt idx="73">
                  <c:v>0.04</c:v>
                </c:pt>
                <c:pt idx="74">
                  <c:v>0.04</c:v>
                </c:pt>
                <c:pt idx="75">
                  <c:v>0.04</c:v>
                </c:pt>
                <c:pt idx="76">
                  <c:v>0.04</c:v>
                </c:pt>
                <c:pt idx="77">
                  <c:v>0.04</c:v>
                </c:pt>
                <c:pt idx="78">
                  <c:v>0.04</c:v>
                </c:pt>
                <c:pt idx="79">
                  <c:v>0.04</c:v>
                </c:pt>
                <c:pt idx="80">
                  <c:v>0.04</c:v>
                </c:pt>
                <c:pt idx="81">
                  <c:v>0.04</c:v>
                </c:pt>
                <c:pt idx="82">
                  <c:v>0.05</c:v>
                </c:pt>
                <c:pt idx="83">
                  <c:v>0.06</c:v>
                </c:pt>
                <c:pt idx="84">
                  <c:v>7.0000000000000007E-2</c:v>
                </c:pt>
              </c:numCache>
            </c:numRef>
          </c:val>
          <c:extLst>
            <c:ext xmlns:c16="http://schemas.microsoft.com/office/drawing/2014/chart" uri="{C3380CC4-5D6E-409C-BE32-E72D297353CC}">
              <c16:uniqueId val="{00000001-3F98-4F61-A282-82AB478573F9}"/>
            </c:ext>
          </c:extLst>
        </c:ser>
        <c:dLbls>
          <c:showLegendKey val="0"/>
          <c:showVal val="0"/>
          <c:showCatName val="0"/>
          <c:showSerName val="0"/>
          <c:showPercent val="0"/>
          <c:showBubbleSize val="0"/>
        </c:dLbls>
        <c:gapWidth val="0"/>
        <c:axId val="945966936"/>
        <c:axId val="945965496"/>
      </c:barChart>
      <c:lineChart>
        <c:grouping val="standard"/>
        <c:varyColors val="0"/>
        <c:ser>
          <c:idx val="2"/>
          <c:order val="2"/>
          <c:tx>
            <c:v>Relative Performance (LHS)</c:v>
          </c:tx>
          <c:spPr>
            <a:ln w="28575" cap="rnd">
              <a:solidFill>
                <a:schemeClr val="accent1"/>
              </a:solidFill>
              <a:round/>
            </a:ln>
            <a:effectLst/>
          </c:spPr>
          <c:marker>
            <c:symbol val="none"/>
          </c:marker>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Mountain'!$F$7:$F$91</c:f>
              <c:numCache>
                <c:formatCode>General</c:formatCode>
                <c:ptCount val="85"/>
                <c:pt idx="0">
                  <c:v>1</c:v>
                </c:pt>
                <c:pt idx="1">
                  <c:v>0.96930520827383027</c:v>
                </c:pt>
                <c:pt idx="2">
                  <c:v>0.87910782097043505</c:v>
                </c:pt>
                <c:pt idx="3">
                  <c:v>0.74437315351480571</c:v>
                </c:pt>
                <c:pt idx="4">
                  <c:v>0.70939156800583325</c:v>
                </c:pt>
                <c:pt idx="5">
                  <c:v>0.7543355474005361</c:v>
                </c:pt>
                <c:pt idx="6">
                  <c:v>0.79030186053012585</c:v>
                </c:pt>
                <c:pt idx="7">
                  <c:v>0.78404310308521563</c:v>
                </c:pt>
                <c:pt idx="8">
                  <c:v>0.81965271427874764</c:v>
                </c:pt>
                <c:pt idx="9">
                  <c:v>0.79107127416427847</c:v>
                </c:pt>
                <c:pt idx="10">
                  <c:v>0.7926846086976016</c:v>
                </c:pt>
                <c:pt idx="11">
                  <c:v>0.75531070448714821</c:v>
                </c:pt>
                <c:pt idx="12">
                  <c:v>0.73721141985136318</c:v>
                </c:pt>
                <c:pt idx="13">
                  <c:v>0.80293742362266252</c:v>
                </c:pt>
                <c:pt idx="14">
                  <c:v>0.83447128567365436</c:v>
                </c:pt>
                <c:pt idx="15">
                  <c:v>0.88379558859043794</c:v>
                </c:pt>
                <c:pt idx="16">
                  <c:v>0.82216458505466616</c:v>
                </c:pt>
                <c:pt idx="17">
                  <c:v>0.81914693765258251</c:v>
                </c:pt>
                <c:pt idx="18">
                  <c:v>0.72274800873050749</c:v>
                </c:pt>
                <c:pt idx="19">
                  <c:v>0.73298514107131074</c:v>
                </c:pt>
                <c:pt idx="20">
                  <c:v>0.68452816744159761</c:v>
                </c:pt>
                <c:pt idx="21">
                  <c:v>0.64879590280355026</c:v>
                </c:pt>
                <c:pt idx="22">
                  <c:v>0.72230163638630585</c:v>
                </c:pt>
                <c:pt idx="23">
                  <c:v>0.72868196630321336</c:v>
                </c:pt>
                <c:pt idx="24">
                  <c:v>0.70604593248613157</c:v>
                </c:pt>
                <c:pt idx="25">
                  <c:v>0.67552215100114288</c:v>
                </c:pt>
                <c:pt idx="26">
                  <c:v>0.63939308228571901</c:v>
                </c:pt>
                <c:pt idx="27">
                  <c:v>0.6428563202865315</c:v>
                </c:pt>
                <c:pt idx="28">
                  <c:v>0.68029182820777778</c:v>
                </c:pt>
                <c:pt idx="29">
                  <c:v>0.60846973015745487</c:v>
                </c:pt>
                <c:pt idx="30">
                  <c:v>0.54910079732302763</c:v>
                </c:pt>
                <c:pt idx="31">
                  <c:v>0.55019735555239857</c:v>
                </c:pt>
                <c:pt idx="32">
                  <c:v>0.54157092760420489</c:v>
                </c:pt>
                <c:pt idx="33">
                  <c:v>0.5261146201896495</c:v>
                </c:pt>
                <c:pt idx="34">
                  <c:v>0.51829555541802608</c:v>
                </c:pt>
                <c:pt idx="35">
                  <c:v>0.48940437916920537</c:v>
                </c:pt>
                <c:pt idx="36">
                  <c:v>0.4925065153392606</c:v>
                </c:pt>
                <c:pt idx="37">
                  <c:v>0.45639317544847097</c:v>
                </c:pt>
                <c:pt idx="38">
                  <c:v>0.46079674055759656</c:v>
                </c:pt>
                <c:pt idx="39">
                  <c:v>0.53560394641289222</c:v>
                </c:pt>
                <c:pt idx="40">
                  <c:v>0.53929429269774432</c:v>
                </c:pt>
                <c:pt idx="41">
                  <c:v>0.56786592033704852</c:v>
                </c:pt>
                <c:pt idx="42">
                  <c:v>0.570714092981643</c:v>
                </c:pt>
                <c:pt idx="43">
                  <c:v>0.60585019306531007</c:v>
                </c:pt>
                <c:pt idx="44">
                  <c:v>0.59347311276711057</c:v>
                </c:pt>
                <c:pt idx="45">
                  <c:v>0.59964846453475529</c:v>
                </c:pt>
                <c:pt idx="46">
                  <c:v>0.63816816424170331</c:v>
                </c:pt>
                <c:pt idx="47">
                  <c:v>0.6205285198672863</c:v>
                </c:pt>
                <c:pt idx="48">
                  <c:v>0.61017276348925353</c:v>
                </c:pt>
                <c:pt idx="49">
                  <c:v>0.62921666708670243</c:v>
                </c:pt>
                <c:pt idx="50">
                  <c:v>0.68670520540477908</c:v>
                </c:pt>
                <c:pt idx="51">
                  <c:v>0.64481465149801365</c:v>
                </c:pt>
                <c:pt idx="52">
                  <c:v>0.71083868707090492</c:v>
                </c:pt>
                <c:pt idx="53">
                  <c:v>0.77983485591403179</c:v>
                </c:pt>
                <c:pt idx="54">
                  <c:v>0.87395371665003196</c:v>
                </c:pt>
                <c:pt idx="55">
                  <c:v>0.86226296720305529</c:v>
                </c:pt>
                <c:pt idx="56">
                  <c:v>0.8703352375147877</c:v>
                </c:pt>
                <c:pt idx="57">
                  <c:v>0.81392383290286885</c:v>
                </c:pt>
                <c:pt idx="58">
                  <c:v>0.93401534699944466</c:v>
                </c:pt>
                <c:pt idx="59">
                  <c:v>0.88290795289037838</c:v>
                </c:pt>
                <c:pt idx="60">
                  <c:v>0.92219232774247761</c:v>
                </c:pt>
                <c:pt idx="61">
                  <c:v>0.91024322937100521</c:v>
                </c:pt>
                <c:pt idx="62">
                  <c:v>0.85538685598784026</c:v>
                </c:pt>
                <c:pt idx="63">
                  <c:v>0.86619795541132583</c:v>
                </c:pt>
                <c:pt idx="64">
                  <c:v>0.87922626609597243</c:v>
                </c:pt>
                <c:pt idx="65">
                  <c:v>0.83073994122984307</c:v>
                </c:pt>
                <c:pt idx="66">
                  <c:v>0.84065224182689702</c:v>
                </c:pt>
                <c:pt idx="67">
                  <c:v>0.83868663859362425</c:v>
                </c:pt>
                <c:pt idx="68">
                  <c:v>0.81799055345211069</c:v>
                </c:pt>
                <c:pt idx="69">
                  <c:v>0.84767801310161872</c:v>
                </c:pt>
                <c:pt idx="70">
                  <c:v>0.90603402025816404</c:v>
                </c:pt>
                <c:pt idx="71">
                  <c:v>0.91282145604198639</c:v>
                </c:pt>
                <c:pt idx="72">
                  <c:v>0.92828092968123344</c:v>
                </c:pt>
                <c:pt idx="73">
                  <c:v>0.89540514451944053</c:v>
                </c:pt>
                <c:pt idx="74">
                  <c:v>0.92318293231955462</c:v>
                </c:pt>
                <c:pt idx="75">
                  <c:v>0.89109518917519437</c:v>
                </c:pt>
                <c:pt idx="76">
                  <c:v>0.98944364539943286</c:v>
                </c:pt>
                <c:pt idx="77">
                  <c:v>0.98002316265508127</c:v>
                </c:pt>
                <c:pt idx="78">
                  <c:v>0.99764592382778405</c:v>
                </c:pt>
                <c:pt idx="79">
                  <c:v>0.97493085976902916</c:v>
                </c:pt>
                <c:pt idx="80">
                  <c:v>1.0591887450269248</c:v>
                </c:pt>
                <c:pt idx="81">
                  <c:v>1.1863986722233215</c:v>
                </c:pt>
                <c:pt idx="82">
                  <c:v>1.2637569322433535</c:v>
                </c:pt>
                <c:pt idx="83">
                  <c:v>1.2749835128289519</c:v>
                </c:pt>
                <c:pt idx="84">
                  <c:v>#N/A</c:v>
                </c:pt>
              </c:numCache>
            </c:numRef>
          </c:val>
          <c:smooth val="0"/>
          <c:extLst>
            <c:ext xmlns:c16="http://schemas.microsoft.com/office/drawing/2014/chart" uri="{C3380CC4-5D6E-409C-BE32-E72D297353CC}">
              <c16:uniqueId val="{00000002-3F98-4F61-A282-82AB478573F9}"/>
            </c:ext>
          </c:extLst>
        </c:ser>
        <c:dLbls>
          <c:showLegendKey val="0"/>
          <c:showVal val="0"/>
          <c:showCatName val="0"/>
          <c:showSerName val="0"/>
          <c:showPercent val="0"/>
          <c:showBubbleSize val="0"/>
        </c:dLbls>
        <c:marker val="1"/>
        <c:smooth val="0"/>
        <c:axId val="860356344"/>
        <c:axId val="860357064"/>
      </c:lineChart>
      <c:dateAx>
        <c:axId val="860356344"/>
        <c:scaling>
          <c:orientation val="minMax"/>
        </c:scaling>
        <c:delete val="0"/>
        <c:axPos val="b"/>
        <c:numFmt formatCode="[$-409]mmm\-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7064"/>
        <c:crosses val="autoZero"/>
        <c:auto val="1"/>
        <c:lblOffset val="100"/>
        <c:baseTimeUnit val="months"/>
        <c:majorUnit val="6"/>
        <c:majorTimeUnit val="months"/>
      </c:dateAx>
      <c:valAx>
        <c:axId val="860357064"/>
        <c:scaling>
          <c:orientation val="minMax"/>
          <c:max val="1.6"/>
          <c:min val="0.4"/>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6344"/>
        <c:crosses val="autoZero"/>
        <c:crossBetween val="between"/>
        <c:majorUnit val="0.1"/>
      </c:valAx>
      <c:valAx>
        <c:axId val="945965496"/>
        <c:scaling>
          <c:orientation val="minMax"/>
          <c:max val="0.1"/>
          <c:min val="-0.1"/>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945966936"/>
        <c:crosses val="max"/>
        <c:crossBetween val="between"/>
      </c:valAx>
      <c:dateAx>
        <c:axId val="945966936"/>
        <c:scaling>
          <c:orientation val="minMax"/>
        </c:scaling>
        <c:delete val="1"/>
        <c:axPos val="b"/>
        <c:numFmt formatCode="m/d/yyyy" sourceLinked="1"/>
        <c:majorTickMark val="out"/>
        <c:minorTickMark val="none"/>
        <c:tickLblPos val="nextTo"/>
        <c:crossAx val="945965496"/>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080149192427684"/>
          <c:y val="3.6666666666666681E-2"/>
          <c:w val="0.42696087777660785"/>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Country'!$F$4:$F$28</c:f>
              <c:numCache>
                <c:formatCode>0.0</c:formatCode>
                <c:ptCount val="25"/>
                <c:pt idx="0">
                  <c:v>3.3266787194195455</c:v>
                </c:pt>
                <c:pt idx="1">
                  <c:v>2.4301840237645846</c:v>
                </c:pt>
                <c:pt idx="2">
                  <c:v>2.1561997402994337</c:v>
                </c:pt>
                <c:pt idx="3">
                  <c:v>1.9094818848142638</c:v>
                </c:pt>
                <c:pt idx="4">
                  <c:v>1.5774110442952567</c:v>
                </c:pt>
                <c:pt idx="5">
                  <c:v>1.5629187834407914</c:v>
                </c:pt>
                <c:pt idx="6">
                  <c:v>1.2886442491862438</c:v>
                </c:pt>
                <c:pt idx="7">
                  <c:v>1.1187902034861985</c:v>
                </c:pt>
                <c:pt idx="8">
                  <c:v>0.69661715484829401</c:v>
                </c:pt>
                <c:pt idx="9">
                  <c:v>0.20946573009792344</c:v>
                </c:pt>
                <c:pt idx="10">
                  <c:v>-3.215812738158047E-2</c:v>
                </c:pt>
                <c:pt idx="11">
                  <c:v>-0.12679980876409425</c:v>
                </c:pt>
                <c:pt idx="12">
                  <c:v>-0.14300741224200675</c:v>
                </c:pt>
                <c:pt idx="13">
                  <c:v>-0.31221195522004169</c:v>
                </c:pt>
                <c:pt idx="14">
                  <c:v>-0.35472638557810487</c:v>
                </c:pt>
                <c:pt idx="15">
                  <c:v>-0.49405144987760063</c:v>
                </c:pt>
                <c:pt idx="16">
                  <c:v>-0.5391006847381663</c:v>
                </c:pt>
                <c:pt idx="17">
                  <c:v>-0.74045787962709075</c:v>
                </c:pt>
                <c:pt idx="18">
                  <c:v>-1.0715802082720791</c:v>
                </c:pt>
                <c:pt idx="19">
                  <c:v>-1.1159449570800473</c:v>
                </c:pt>
                <c:pt idx="20">
                  <c:v>-1.6872600425156232</c:v>
                </c:pt>
                <c:pt idx="21">
                  <c:v>-1.7350655655938074</c:v>
                </c:pt>
                <c:pt idx="22">
                  <c:v>-2.1450813399543676</c:v>
                </c:pt>
                <c:pt idx="23">
                  <c:v>-2.7050370163077311</c:v>
                </c:pt>
                <c:pt idx="24">
                  <c:v>-3.0739087005002523</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61B2-481E-B619-FA2B8E6444DC}"/>
            </c:ext>
          </c:extLst>
        </c:ser>
        <c:dLbls>
          <c:showLegendKey val="0"/>
          <c:showVal val="0"/>
          <c:showCatName val="0"/>
          <c:showSerName val="0"/>
          <c:showPercent val="0"/>
          <c:showBubbleSize val="0"/>
        </c:dLbls>
        <c:gapWidth val="150"/>
        <c:axId val="355479816"/>
        <c:axId val="355480208"/>
      </c:barChart>
      <c:catAx>
        <c:axId val="355479816"/>
        <c:scaling>
          <c:orientation val="maxMin"/>
        </c:scaling>
        <c:delete val="0"/>
        <c:axPos val="l"/>
        <c:numFmt formatCode="General" sourceLinked="1"/>
        <c:majorTickMark val="out"/>
        <c:minorTickMark val="none"/>
        <c:tickLblPos val="low"/>
        <c:crossAx val="355480208"/>
        <c:crosses val="autoZero"/>
        <c:auto val="1"/>
        <c:lblAlgn val="ctr"/>
        <c:lblOffset val="100"/>
        <c:noMultiLvlLbl val="0"/>
      </c:catAx>
      <c:valAx>
        <c:axId val="355480208"/>
        <c:scaling>
          <c:orientation val="minMax"/>
          <c:max val="4"/>
          <c:min val="-4"/>
        </c:scaling>
        <c:delete val="1"/>
        <c:axPos val="t"/>
        <c:numFmt formatCode="0.0" sourceLinked="1"/>
        <c:majorTickMark val="out"/>
        <c:minorTickMark val="none"/>
        <c:tickLblPos val="none"/>
        <c:crossAx val="355479816"/>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813607908047675"/>
          <c:y val="3.6666666666666681E-2"/>
          <c:w val="0.48328453991474252"/>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Country'!$D$4:$D$28</c:f>
              <c:numCache>
                <c:formatCode>0.0</c:formatCode>
                <c:ptCount val="25"/>
                <c:pt idx="0">
                  <c:v>9.3648430577979003</c:v>
                </c:pt>
                <c:pt idx="1">
                  <c:v>4.4186726251608421</c:v>
                </c:pt>
                <c:pt idx="2">
                  <c:v>6.2605873007836816</c:v>
                </c:pt>
                <c:pt idx="3">
                  <c:v>3.1004647188848882</c:v>
                </c:pt>
                <c:pt idx="4">
                  <c:v>2.5348720751967182</c:v>
                </c:pt>
                <c:pt idx="5">
                  <c:v>3.6167629520268854</c:v>
                </c:pt>
                <c:pt idx="6">
                  <c:v>1.8742714852762052</c:v>
                </c:pt>
                <c:pt idx="7">
                  <c:v>4.1150465720365546</c:v>
                </c:pt>
                <c:pt idx="8">
                  <c:v>4.2872138394046466</c:v>
                </c:pt>
                <c:pt idx="9">
                  <c:v>2.5844134437905133</c:v>
                </c:pt>
                <c:pt idx="10">
                  <c:v>7.748068187133808</c:v>
                </c:pt>
                <c:pt idx="11">
                  <c:v>12.410897489048049</c:v>
                </c:pt>
                <c:pt idx="12">
                  <c:v>0</c:v>
                </c:pt>
                <c:pt idx="13">
                  <c:v>8.5516085977621632</c:v>
                </c:pt>
                <c:pt idx="14">
                  <c:v>1.7437103483451986</c:v>
                </c:pt>
                <c:pt idx="15">
                  <c:v>1.3909680569224585</c:v>
                </c:pt>
                <c:pt idx="16">
                  <c:v>1.3517355382401386</c:v>
                </c:pt>
                <c:pt idx="17">
                  <c:v>1.1507142087962334</c:v>
                </c:pt>
                <c:pt idx="18">
                  <c:v>0.30583586915451777</c:v>
                </c:pt>
                <c:pt idx="19">
                  <c:v>0</c:v>
                </c:pt>
                <c:pt idx="20">
                  <c:v>11.040179607643227</c:v>
                </c:pt>
                <c:pt idx="21">
                  <c:v>4.0504721389738885</c:v>
                </c:pt>
                <c:pt idx="22">
                  <c:v>0.25282157558205848</c:v>
                </c:pt>
                <c:pt idx="23">
                  <c:v>2.5147641458206005</c:v>
                </c:pt>
                <c:pt idx="24">
                  <c:v>5.331076166218808</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9624-4B6C-96FE-3D5D11FA687C}"/>
            </c:ext>
          </c:extLst>
        </c:ser>
        <c:dLbls>
          <c:showLegendKey val="0"/>
          <c:showVal val="0"/>
          <c:showCatName val="0"/>
          <c:showSerName val="0"/>
          <c:showPercent val="0"/>
          <c:showBubbleSize val="0"/>
        </c:dLbls>
        <c:gapWidth val="150"/>
        <c:axId val="359040448"/>
        <c:axId val="359040840"/>
      </c:barChart>
      <c:catAx>
        <c:axId val="359040448"/>
        <c:scaling>
          <c:orientation val="maxMin"/>
        </c:scaling>
        <c:delete val="0"/>
        <c:axPos val="l"/>
        <c:numFmt formatCode="General" sourceLinked="1"/>
        <c:majorTickMark val="out"/>
        <c:minorTickMark val="none"/>
        <c:tickLblPos val="nextTo"/>
        <c:crossAx val="359040840"/>
        <c:crosses val="autoZero"/>
        <c:auto val="1"/>
        <c:lblAlgn val="ctr"/>
        <c:lblOffset val="100"/>
        <c:noMultiLvlLbl val="0"/>
      </c:catAx>
      <c:valAx>
        <c:axId val="359040840"/>
        <c:scaling>
          <c:orientation val="minMax"/>
          <c:max val="40"/>
        </c:scaling>
        <c:delete val="1"/>
        <c:axPos val="t"/>
        <c:numFmt formatCode="0.0" sourceLinked="1"/>
        <c:majorTickMark val="out"/>
        <c:minorTickMark val="none"/>
        <c:tickLblPos val="nextTo"/>
        <c:crossAx val="359040448"/>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04273504273504E-2"/>
          <c:y val="3.1852053980954982E-2"/>
          <c:w val="0.95299145299145294"/>
          <c:h val="0.71387074185690957"/>
        </c:manualLayout>
      </c:layout>
      <c:barChart>
        <c:barDir val="col"/>
        <c:grouping val="stacked"/>
        <c:varyColors val="0"/>
        <c:ser>
          <c:idx val="0"/>
          <c:order val="0"/>
          <c:tx>
            <c:strRef>
              <c:f>'[Diagramm in Microsoft PowerPoint]Tabelle1'!$A$9</c:f>
              <c:strCache>
                <c:ptCount val="1"/>
                <c:pt idx="0">
                  <c:v>Equity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PowerPoint]Tabelle1'!$B$9:$F$9</c:f>
              <c:numCache>
                <c:formatCode>General</c:formatCode>
                <c:ptCount val="5"/>
                <c:pt idx="0">
                  <c:v>3</c:v>
                </c:pt>
                <c:pt idx="1">
                  <c:v>7</c:v>
                </c:pt>
                <c:pt idx="2">
                  <c:v>8</c:v>
                </c:pt>
                <c:pt idx="3">
                  <c:v>17</c:v>
                </c:pt>
                <c:pt idx="4">
                  <c:v>35</c:v>
                </c:pt>
              </c:numCache>
            </c:numRef>
          </c:val>
          <c:extLst>
            <c:ext xmlns:c16="http://schemas.microsoft.com/office/drawing/2014/chart" uri="{C3380CC4-5D6E-409C-BE32-E72D297353CC}">
              <c16:uniqueId val="{00000000-3D96-4285-9C51-84519717B4C9}"/>
            </c:ext>
          </c:extLst>
        </c:ser>
        <c:ser>
          <c:idx val="1"/>
          <c:order val="1"/>
          <c:tx>
            <c:strRef>
              <c:f>'[Diagramm in Microsoft PowerPoint]Tabelle1'!$A$10</c:f>
              <c:strCache>
                <c:ptCount val="1"/>
                <c:pt idx="0">
                  <c:v>Fixed Income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PowerPoint]Tabelle1'!$B$10:$F$10</c:f>
              <c:numCache>
                <c:formatCode>General</c:formatCode>
                <c:ptCount val="5"/>
                <c:pt idx="0">
                  <c:v>8</c:v>
                </c:pt>
                <c:pt idx="1">
                  <c:v>10</c:v>
                </c:pt>
                <c:pt idx="2">
                  <c:v>9</c:v>
                </c:pt>
                <c:pt idx="3">
                  <c:v>9</c:v>
                </c:pt>
                <c:pt idx="4">
                  <c:v>11</c:v>
                </c:pt>
              </c:numCache>
            </c:numRef>
          </c:val>
          <c:extLst>
            <c:ext xmlns:c16="http://schemas.microsoft.com/office/drawing/2014/chart" uri="{C3380CC4-5D6E-409C-BE32-E72D297353CC}">
              <c16:uniqueId val="{00000001-3D96-4285-9C51-84519717B4C9}"/>
            </c:ext>
          </c:extLst>
        </c:ser>
        <c:ser>
          <c:idx val="2"/>
          <c:order val="2"/>
          <c:tx>
            <c:strRef>
              <c:f>'[Diagramm in Microsoft PowerPoint]Tabelle1'!$A$11</c:f>
              <c:strCache>
                <c:ptCount val="1"/>
                <c:pt idx="0">
                  <c:v>Others</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PowerPoint]Tabelle1'!$B$11:$F$11</c:f>
              <c:numCache>
                <c:formatCode>0</c:formatCode>
                <c:ptCount val="5"/>
                <c:pt idx="0">
                  <c:v>1.9687999999999999</c:v>
                </c:pt>
                <c:pt idx="1">
                  <c:v>3.9375999999999998</c:v>
                </c:pt>
                <c:pt idx="2">
                  <c:v>5.9064000000000014</c:v>
                </c:pt>
                <c:pt idx="3">
                  <c:v>6.8751999999999995</c:v>
                </c:pt>
                <c:pt idx="4">
                  <c:v>13.844000000000001</c:v>
                </c:pt>
              </c:numCache>
            </c:numRef>
          </c:val>
          <c:extLst>
            <c:ext xmlns:c16="http://schemas.microsoft.com/office/drawing/2014/chart" uri="{C3380CC4-5D6E-409C-BE32-E72D297353CC}">
              <c16:uniqueId val="{00000002-3D96-4285-9C51-84519717B4C9}"/>
            </c:ext>
          </c:extLst>
        </c:ser>
        <c:ser>
          <c:idx val="3"/>
          <c:order val="3"/>
          <c:tx>
            <c:strRef>
              <c:f>'[Diagramm in Microsoft PowerPoint]Tabelle1'!$A$12</c:f>
              <c:strCache>
                <c:ptCount val="1"/>
                <c:pt idx="0">
                  <c:v>Asset Allocation</c:v>
                </c:pt>
              </c:strCache>
            </c:strRef>
          </c:tx>
          <c:spPr>
            <a:solidFill>
              <a:srgbClr val="B8CAB4"/>
            </a:solidFill>
            <a:ln>
              <a:noFill/>
            </a:ln>
            <a:effectLst/>
          </c:spPr>
          <c:invertIfNegative val="0"/>
          <c:dLbls>
            <c:delete val="1"/>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PowerPoint]Tabelle1'!$B$12:$F$12</c:f>
              <c:numCache>
                <c:formatCode>0.00</c:formatCode>
                <c:ptCount val="5"/>
                <c:pt idx="0">
                  <c:v>3.1199999999999999E-2</c:v>
                </c:pt>
                <c:pt idx="1">
                  <c:v>6.2399999999999997E-2</c:v>
                </c:pt>
                <c:pt idx="2">
                  <c:v>9.3599999999999989E-2</c:v>
                </c:pt>
                <c:pt idx="3">
                  <c:v>0.12479999999999999</c:v>
                </c:pt>
                <c:pt idx="4">
                  <c:v>0.156</c:v>
                </c:pt>
              </c:numCache>
            </c:numRef>
          </c:val>
          <c:extLst>
            <c:ext xmlns:c16="http://schemas.microsoft.com/office/drawing/2014/chart" uri="{C3380CC4-5D6E-409C-BE32-E72D297353CC}">
              <c16:uniqueId val="{00000003-3D96-4285-9C51-84519717B4C9}"/>
            </c:ext>
          </c:extLst>
        </c:ser>
        <c:dLbls>
          <c:dLblPos val="ctr"/>
          <c:showLegendKey val="0"/>
          <c:showVal val="1"/>
          <c:showCatName val="0"/>
          <c:showSerName val="0"/>
          <c:showPercent val="0"/>
          <c:showBubbleSize val="0"/>
        </c:dLbls>
        <c:gapWidth val="150"/>
        <c:overlap val="100"/>
        <c:axId val="776407368"/>
        <c:axId val="776407008"/>
      </c:barChart>
      <c:catAx>
        <c:axId val="776407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crossAx val="776407008"/>
        <c:crosses val="autoZero"/>
        <c:auto val="1"/>
        <c:lblAlgn val="ctr"/>
        <c:lblOffset val="100"/>
        <c:noMultiLvlLbl val="0"/>
      </c:catAx>
      <c:valAx>
        <c:axId val="776407008"/>
        <c:scaling>
          <c:orientation val="minMax"/>
        </c:scaling>
        <c:delete val="1"/>
        <c:axPos val="l"/>
        <c:numFmt formatCode="General" sourceLinked="1"/>
        <c:majorTickMark val="out"/>
        <c:minorTickMark val="none"/>
        <c:tickLblPos val="nextTo"/>
        <c:crossAx val="776407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59155631143295E-2"/>
          <c:y val="2.1315871848530871E-2"/>
          <c:w val="0.89156482077664856"/>
          <c:h val="0.79655208765219709"/>
        </c:manualLayout>
      </c:layout>
      <c:lineChart>
        <c:grouping val="standard"/>
        <c:varyColors val="0"/>
        <c:ser>
          <c:idx val="0"/>
          <c:order val="0"/>
          <c:tx>
            <c:strRef>
              <c:f>'S&amp;P vs MSCI EM vs ES 50'!$B$2</c:f>
              <c:strCache>
                <c:ptCount val="1"/>
                <c:pt idx="0">
                  <c:v>S&amp;P 500 (NR)</c:v>
                </c:pt>
              </c:strCache>
            </c:strRef>
          </c:tx>
          <c:spPr>
            <a:ln w="28575" cap="rnd">
              <a:solidFill>
                <a:schemeClr val="accent1"/>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50'!$C$3:$C$26000</c:f>
              <c:numCache>
                <c:formatCode>General</c:formatCode>
                <c:ptCount val="25998"/>
                <c:pt idx="0">
                  <c:v>100</c:v>
                </c:pt>
                <c:pt idx="1">
                  <c:v>100.71831964044708</c:v>
                </c:pt>
                <c:pt idx="2">
                  <c:v>100.68687186341181</c:v>
                </c:pt>
                <c:pt idx="3">
                  <c:v>100.68687186341181</c:v>
                </c:pt>
                <c:pt idx="4">
                  <c:v>100.68687186341181</c:v>
                </c:pt>
                <c:pt idx="5">
                  <c:v>100.68687186341181</c:v>
                </c:pt>
                <c:pt idx="6">
                  <c:v>100.30137452992123</c:v>
                </c:pt>
                <c:pt idx="7">
                  <c:v>100.91224759883119</c:v>
                </c:pt>
                <c:pt idx="8">
                  <c:v>99.261501369288624</c:v>
                </c:pt>
                <c:pt idx="9">
                  <c:v>99.486615039899363</c:v>
                </c:pt>
                <c:pt idx="10">
                  <c:v>100.71412660350903</c:v>
                </c:pt>
                <c:pt idx="11">
                  <c:v>100.71412660350903</c:v>
                </c:pt>
                <c:pt idx="12">
                  <c:v>100.71412660350903</c:v>
                </c:pt>
                <c:pt idx="13">
                  <c:v>101.83759843809372</c:v>
                </c:pt>
                <c:pt idx="14">
                  <c:v>102.29201881625325</c:v>
                </c:pt>
                <c:pt idx="15">
                  <c:v>102.21837860502902</c:v>
                </c:pt>
                <c:pt idx="16">
                  <c:v>103.03995178007521</c:v>
                </c:pt>
                <c:pt idx="17">
                  <c:v>103.15447410144529</c:v>
                </c:pt>
                <c:pt idx="18">
                  <c:v>103.15447410144529</c:v>
                </c:pt>
                <c:pt idx="19">
                  <c:v>103.15447410144529</c:v>
                </c:pt>
                <c:pt idx="20">
                  <c:v>103.23650038654559</c:v>
                </c:pt>
                <c:pt idx="21">
                  <c:v>102.80016248018134</c:v>
                </c:pt>
                <c:pt idx="22">
                  <c:v>102.56561447646003</c:v>
                </c:pt>
                <c:pt idx="23">
                  <c:v>101.99012015671475</c:v>
                </c:pt>
                <c:pt idx="24">
                  <c:v>100.8988822935912</c:v>
                </c:pt>
                <c:pt idx="25">
                  <c:v>100.8988822935912</c:v>
                </c:pt>
                <c:pt idx="26">
                  <c:v>100.8988822935912</c:v>
                </c:pt>
                <c:pt idx="27">
                  <c:v>100.31657428882161</c:v>
                </c:pt>
                <c:pt idx="28">
                  <c:v>101.55980974094892</c:v>
                </c:pt>
                <c:pt idx="29">
                  <c:v>102.31560464902969</c:v>
                </c:pt>
                <c:pt idx="30">
                  <c:v>102.32687343580066</c:v>
                </c:pt>
                <c:pt idx="31">
                  <c:v>102.09520814497425</c:v>
                </c:pt>
                <c:pt idx="32">
                  <c:v>102.09520814497425</c:v>
                </c:pt>
                <c:pt idx="33">
                  <c:v>102.09520814497425</c:v>
                </c:pt>
                <c:pt idx="34">
                  <c:v>101.8140126053173</c:v>
                </c:pt>
                <c:pt idx="35">
                  <c:v>101.58785067547204</c:v>
                </c:pt>
                <c:pt idx="36">
                  <c:v>101.94294849116184</c:v>
                </c:pt>
                <c:pt idx="37">
                  <c:v>101.18112609248266</c:v>
                </c:pt>
                <c:pt idx="38">
                  <c:v>100.89390306222728</c:v>
                </c:pt>
                <c:pt idx="39">
                  <c:v>100.89390306222728</c:v>
                </c:pt>
                <c:pt idx="40">
                  <c:v>100.89390306222728</c:v>
                </c:pt>
                <c:pt idx="41">
                  <c:v>102.18850321684553</c:v>
                </c:pt>
                <c:pt idx="42">
                  <c:v>101.23065634131322</c:v>
                </c:pt>
                <c:pt idx="43">
                  <c:v>101.35015789404721</c:v>
                </c:pt>
                <c:pt idx="44">
                  <c:v>101.23642176710304</c:v>
                </c:pt>
                <c:pt idx="45">
                  <c:v>101.63292582255595</c:v>
                </c:pt>
                <c:pt idx="46">
                  <c:v>101.63292582255595</c:v>
                </c:pt>
                <c:pt idx="47">
                  <c:v>101.63292582255595</c:v>
                </c:pt>
                <c:pt idx="48">
                  <c:v>102.18168953182125</c:v>
                </c:pt>
                <c:pt idx="49">
                  <c:v>101.93272796362542</c:v>
                </c:pt>
                <c:pt idx="50">
                  <c:v>101.09778948333924</c:v>
                </c:pt>
                <c:pt idx="51">
                  <c:v>98.965106070731309</c:v>
                </c:pt>
                <c:pt idx="52">
                  <c:v>95.828452376272665</c:v>
                </c:pt>
                <c:pt idx="53">
                  <c:v>95.828452376272665</c:v>
                </c:pt>
                <c:pt idx="54">
                  <c:v>95.828452376272665</c:v>
                </c:pt>
                <c:pt idx="55">
                  <c:v>92.054195002424109</c:v>
                </c:pt>
                <c:pt idx="56">
                  <c:v>90.810435420679539</c:v>
                </c:pt>
                <c:pt idx="57">
                  <c:v>94.362461836812258</c:v>
                </c:pt>
                <c:pt idx="58">
                  <c:v>96.665225310219242</c:v>
                </c:pt>
                <c:pt idx="59">
                  <c:v>96.735982808548584</c:v>
                </c:pt>
                <c:pt idx="60">
                  <c:v>96.735982808548584</c:v>
                </c:pt>
                <c:pt idx="61">
                  <c:v>96.735982808548584</c:v>
                </c:pt>
                <c:pt idx="62">
                  <c:v>95.935374818192557</c:v>
                </c:pt>
                <c:pt idx="63">
                  <c:v>93.102454236932815</c:v>
                </c:pt>
                <c:pt idx="64">
                  <c:v>94.821599381527065</c:v>
                </c:pt>
                <c:pt idx="65">
                  <c:v>94.937169962131648</c:v>
                </c:pt>
                <c:pt idx="66">
                  <c:v>93.489261894466509</c:v>
                </c:pt>
                <c:pt idx="67">
                  <c:v>93.489261894466509</c:v>
                </c:pt>
                <c:pt idx="68">
                  <c:v>93.489261894466509</c:v>
                </c:pt>
                <c:pt idx="69">
                  <c:v>93.489261894466509</c:v>
                </c:pt>
                <c:pt idx="70">
                  <c:v>95.845486588833438</c:v>
                </c:pt>
                <c:pt idx="71">
                  <c:v>94.52153517564895</c:v>
                </c:pt>
                <c:pt idx="72">
                  <c:v>95.028368515533899</c:v>
                </c:pt>
                <c:pt idx="73">
                  <c:v>95.484361282545194</c:v>
                </c:pt>
                <c:pt idx="74">
                  <c:v>95.484361282545194</c:v>
                </c:pt>
                <c:pt idx="75">
                  <c:v>95.484361282545194</c:v>
                </c:pt>
                <c:pt idx="76">
                  <c:v>95.099912208289126</c:v>
                </c:pt>
                <c:pt idx="77">
                  <c:v>96.32139628130038</c:v>
                </c:pt>
                <c:pt idx="78">
                  <c:v>97.163672576228123</c:v>
                </c:pt>
                <c:pt idx="79">
                  <c:v>96.930959026167187</c:v>
                </c:pt>
                <c:pt idx="80">
                  <c:v>95.365121794619824</c:v>
                </c:pt>
                <c:pt idx="81">
                  <c:v>95.365121794619824</c:v>
                </c:pt>
                <c:pt idx="82">
                  <c:v>95.365121794619824</c:v>
                </c:pt>
                <c:pt idx="83">
                  <c:v>95.801459700984068</c:v>
                </c:pt>
                <c:pt idx="84">
                  <c:v>94.623740451013546</c:v>
                </c:pt>
                <c:pt idx="85">
                  <c:v>94.434791723993357</c:v>
                </c:pt>
                <c:pt idx="86">
                  <c:v>94.117169175937221</c:v>
                </c:pt>
                <c:pt idx="87">
                  <c:v>94.073666417705113</c:v>
                </c:pt>
                <c:pt idx="88">
                  <c:v>94.073666417705113</c:v>
                </c:pt>
                <c:pt idx="89">
                  <c:v>94.073666417705113</c:v>
                </c:pt>
                <c:pt idx="90">
                  <c:v>91.686256011111567</c:v>
                </c:pt>
                <c:pt idx="91">
                  <c:v>91.804709304611038</c:v>
                </c:pt>
                <c:pt idx="92">
                  <c:v>93.561591781647607</c:v>
                </c:pt>
                <c:pt idx="93">
                  <c:v>93.752899091945437</c:v>
                </c:pt>
                <c:pt idx="94">
                  <c:v>95.104367310035769</c:v>
                </c:pt>
                <c:pt idx="95">
                  <c:v>95.104367310035769</c:v>
                </c:pt>
                <c:pt idx="96">
                  <c:v>95.104367310035769</c:v>
                </c:pt>
                <c:pt idx="97">
                  <c:v>96.848932741066875</c:v>
                </c:pt>
                <c:pt idx="98">
                  <c:v>96.50091067520998</c:v>
                </c:pt>
                <c:pt idx="99">
                  <c:v>97.314097776380109</c:v>
                </c:pt>
                <c:pt idx="100">
                  <c:v>98.172622089442726</c:v>
                </c:pt>
                <c:pt idx="101">
                  <c:v>98.247048495092841</c:v>
                </c:pt>
                <c:pt idx="102">
                  <c:v>98.247048495092841</c:v>
                </c:pt>
                <c:pt idx="103">
                  <c:v>98.247048495092841</c:v>
                </c:pt>
                <c:pt idx="104">
                  <c:v>98.372053408807986</c:v>
                </c:pt>
                <c:pt idx="105">
                  <c:v>97.710339767024379</c:v>
                </c:pt>
                <c:pt idx="106">
                  <c:v>97.255133194438983</c:v>
                </c:pt>
                <c:pt idx="107">
                  <c:v>98.704875715764487</c:v>
                </c:pt>
                <c:pt idx="108">
                  <c:v>99.155889251411864</c:v>
                </c:pt>
                <c:pt idx="109">
                  <c:v>99.155889251411864</c:v>
                </c:pt>
                <c:pt idx="110">
                  <c:v>99.155889251411864</c:v>
                </c:pt>
                <c:pt idx="111">
                  <c:v>99.184192250743592</c:v>
                </c:pt>
                <c:pt idx="112">
                  <c:v>99.045822031788447</c:v>
                </c:pt>
                <c:pt idx="113">
                  <c:v>98.481596498814127</c:v>
                </c:pt>
                <c:pt idx="114">
                  <c:v>100.12159807120298</c:v>
                </c:pt>
                <c:pt idx="115">
                  <c:v>101.22646330437516</c:v>
                </c:pt>
                <c:pt idx="116">
                  <c:v>101.22646330437516</c:v>
                </c:pt>
                <c:pt idx="117">
                  <c:v>101.22646330437516</c:v>
                </c:pt>
                <c:pt idx="118">
                  <c:v>101.03358360522556</c:v>
                </c:pt>
                <c:pt idx="119">
                  <c:v>100.77571183353642</c:v>
                </c:pt>
                <c:pt idx="120">
                  <c:v>101.97832724032652</c:v>
                </c:pt>
                <c:pt idx="121">
                  <c:v>101.94425881520498</c:v>
                </c:pt>
                <c:pt idx="122">
                  <c:v>101.45393555826354</c:v>
                </c:pt>
                <c:pt idx="123">
                  <c:v>101.45393555826354</c:v>
                </c:pt>
                <c:pt idx="124">
                  <c:v>101.45393555826354</c:v>
                </c:pt>
                <c:pt idx="125">
                  <c:v>102.65864748352266</c:v>
                </c:pt>
                <c:pt idx="126">
                  <c:v>102.94036715279687</c:v>
                </c:pt>
                <c:pt idx="127">
                  <c:v>102.61199994758701</c:v>
                </c:pt>
                <c:pt idx="128">
                  <c:v>102.51687042205535</c:v>
                </c:pt>
                <c:pt idx="129">
                  <c:v>102.49302252447028</c:v>
                </c:pt>
                <c:pt idx="130">
                  <c:v>102.49302252447028</c:v>
                </c:pt>
                <c:pt idx="131">
                  <c:v>102.49302252447028</c:v>
                </c:pt>
                <c:pt idx="132">
                  <c:v>101.50739677922348</c:v>
                </c:pt>
                <c:pt idx="133">
                  <c:v>101.68717323794174</c:v>
                </c:pt>
                <c:pt idx="134">
                  <c:v>101.35906809754051</c:v>
                </c:pt>
                <c:pt idx="135">
                  <c:v>99.959117889854156</c:v>
                </c:pt>
                <c:pt idx="136">
                  <c:v>98.840101157016136</c:v>
                </c:pt>
                <c:pt idx="137">
                  <c:v>98.840101157016136</c:v>
                </c:pt>
                <c:pt idx="138">
                  <c:v>98.840101157016136</c:v>
                </c:pt>
                <c:pt idx="139">
                  <c:v>100.33046372367887</c:v>
                </c:pt>
                <c:pt idx="140">
                  <c:v>100.21725172635193</c:v>
                </c:pt>
                <c:pt idx="141">
                  <c:v>101.84519831754393</c:v>
                </c:pt>
                <c:pt idx="142">
                  <c:v>101.73513109792052</c:v>
                </c:pt>
                <c:pt idx="143">
                  <c:v>102.13844883839774</c:v>
                </c:pt>
                <c:pt idx="144">
                  <c:v>102.13844883839774</c:v>
                </c:pt>
                <c:pt idx="145">
                  <c:v>102.13844883839774</c:v>
                </c:pt>
                <c:pt idx="146">
                  <c:v>102.01658870238612</c:v>
                </c:pt>
                <c:pt idx="147">
                  <c:v>102.14421426418754</c:v>
                </c:pt>
                <c:pt idx="148">
                  <c:v>102.14159361610128</c:v>
                </c:pt>
                <c:pt idx="149">
                  <c:v>102.14159361610128</c:v>
                </c:pt>
                <c:pt idx="150">
                  <c:v>102.22466816043608</c:v>
                </c:pt>
                <c:pt idx="151">
                  <c:v>102.22466816043608</c:v>
                </c:pt>
                <c:pt idx="152">
                  <c:v>102.22466816043608</c:v>
                </c:pt>
                <c:pt idx="153">
                  <c:v>101.75557215299345</c:v>
                </c:pt>
                <c:pt idx="154">
                  <c:v>102.85074098824641</c:v>
                </c:pt>
                <c:pt idx="155">
                  <c:v>101.74351717179661</c:v>
                </c:pt>
                <c:pt idx="156">
                  <c:v>100.28538857659501</c:v>
                </c:pt>
                <c:pt idx="157">
                  <c:v>102.34443177797871</c:v>
                </c:pt>
                <c:pt idx="158">
                  <c:v>102.34443177797871</c:v>
                </c:pt>
                <c:pt idx="159">
                  <c:v>102.34443177797871</c:v>
                </c:pt>
                <c:pt idx="160">
                  <c:v>101.63685679468534</c:v>
                </c:pt>
                <c:pt idx="161">
                  <c:v>100.98614987486407</c:v>
                </c:pt>
                <c:pt idx="162">
                  <c:v>100.2109621709449</c:v>
                </c:pt>
                <c:pt idx="163">
                  <c:v>100.44760669313521</c:v>
                </c:pt>
                <c:pt idx="164">
                  <c:v>98.512520146232177</c:v>
                </c:pt>
                <c:pt idx="165">
                  <c:v>98.512520146232177</c:v>
                </c:pt>
                <c:pt idx="166">
                  <c:v>98.512520146232177</c:v>
                </c:pt>
                <c:pt idx="167">
                  <c:v>98.987643644273248</c:v>
                </c:pt>
                <c:pt idx="168">
                  <c:v>100.03957178610273</c:v>
                </c:pt>
                <c:pt idx="169">
                  <c:v>101.50084515900784</c:v>
                </c:pt>
                <c:pt idx="170">
                  <c:v>99.989779472463567</c:v>
                </c:pt>
                <c:pt idx="171">
                  <c:v>98.210359421885059</c:v>
                </c:pt>
                <c:pt idx="172">
                  <c:v>98.210359421885059</c:v>
                </c:pt>
                <c:pt idx="173">
                  <c:v>98.210359421885059</c:v>
                </c:pt>
                <c:pt idx="174">
                  <c:v>98.985809190612883</c:v>
                </c:pt>
                <c:pt idx="175">
                  <c:v>99.868967595686456</c:v>
                </c:pt>
                <c:pt idx="176">
                  <c:v>101.11692021436905</c:v>
                </c:pt>
                <c:pt idx="177">
                  <c:v>100.9554882922547</c:v>
                </c:pt>
                <c:pt idx="178">
                  <c:v>100.9554882922547</c:v>
                </c:pt>
                <c:pt idx="179">
                  <c:v>100.9554882922547</c:v>
                </c:pt>
                <c:pt idx="180">
                  <c:v>100.9554882922547</c:v>
                </c:pt>
                <c:pt idx="181">
                  <c:v>100.73614004743375</c:v>
                </c:pt>
                <c:pt idx="182">
                  <c:v>101.82659171613142</c:v>
                </c:pt>
                <c:pt idx="183">
                  <c:v>101.10198252027728</c:v>
                </c:pt>
                <c:pt idx="184">
                  <c:v>100.15068726496062</c:v>
                </c:pt>
                <c:pt idx="185">
                  <c:v>100.15068726496062</c:v>
                </c:pt>
                <c:pt idx="186">
                  <c:v>100.15068726496062</c:v>
                </c:pt>
                <c:pt idx="187">
                  <c:v>100.15068726496062</c:v>
                </c:pt>
                <c:pt idx="188">
                  <c:v>98.640931902459485</c:v>
                </c:pt>
                <c:pt idx="189">
                  <c:v>98.839577027398903</c:v>
                </c:pt>
                <c:pt idx="190">
                  <c:v>97.578259103476313</c:v>
                </c:pt>
                <c:pt idx="191">
                  <c:v>95.26815781542777</c:v>
                </c:pt>
                <c:pt idx="192">
                  <c:v>94.236146599053953</c:v>
                </c:pt>
                <c:pt idx="193">
                  <c:v>94.236146599053953</c:v>
                </c:pt>
                <c:pt idx="194">
                  <c:v>94.236146599053953</c:v>
                </c:pt>
                <c:pt idx="195">
                  <c:v>94.316338430493857</c:v>
                </c:pt>
                <c:pt idx="196">
                  <c:v>95.052478477927593</c:v>
                </c:pt>
                <c:pt idx="197">
                  <c:v>92.690226292962251</c:v>
                </c:pt>
                <c:pt idx="198">
                  <c:v>94.239291376757478</c:v>
                </c:pt>
                <c:pt idx="199">
                  <c:v>92.207764980279634</c:v>
                </c:pt>
                <c:pt idx="200">
                  <c:v>92.207764980279634</c:v>
                </c:pt>
                <c:pt idx="201">
                  <c:v>92.207764980279634</c:v>
                </c:pt>
                <c:pt idx="202">
                  <c:v>92.207764980279634</c:v>
                </c:pt>
                <c:pt idx="203">
                  <c:v>92.25729522911017</c:v>
                </c:pt>
                <c:pt idx="204">
                  <c:v>91.192001782040705</c:v>
                </c:pt>
                <c:pt idx="205">
                  <c:v>91.668697668933532</c:v>
                </c:pt>
                <c:pt idx="206">
                  <c:v>93.528309550951946</c:v>
                </c:pt>
                <c:pt idx="207">
                  <c:v>93.528309550951946</c:v>
                </c:pt>
                <c:pt idx="208">
                  <c:v>93.528309550951946</c:v>
                </c:pt>
                <c:pt idx="209">
                  <c:v>92.066249983620949</c:v>
                </c:pt>
                <c:pt idx="210">
                  <c:v>93.368712082497993</c:v>
                </c:pt>
                <c:pt idx="211">
                  <c:v>92.360286698900623</c:v>
                </c:pt>
                <c:pt idx="212">
                  <c:v>92.879175019982426</c:v>
                </c:pt>
                <c:pt idx="213">
                  <c:v>95.180890234154887</c:v>
                </c:pt>
                <c:pt idx="214">
                  <c:v>95.180890234154887</c:v>
                </c:pt>
                <c:pt idx="215">
                  <c:v>95.180890234154887</c:v>
                </c:pt>
                <c:pt idx="216">
                  <c:v>95.141580512860813</c:v>
                </c:pt>
                <c:pt idx="217">
                  <c:v>93.361112203047796</c:v>
                </c:pt>
                <c:pt idx="218">
                  <c:v>93.859297404248068</c:v>
                </c:pt>
                <c:pt idx="219">
                  <c:v>94.021253455979647</c:v>
                </c:pt>
                <c:pt idx="220">
                  <c:v>92.288743006145395</c:v>
                </c:pt>
                <c:pt idx="221">
                  <c:v>92.288743006145395</c:v>
                </c:pt>
                <c:pt idx="222">
                  <c:v>92.288743006145395</c:v>
                </c:pt>
                <c:pt idx="223">
                  <c:v>90.990998073823633</c:v>
                </c:pt>
                <c:pt idx="224">
                  <c:v>90.949591834060541</c:v>
                </c:pt>
                <c:pt idx="225">
                  <c:v>90.963743333726399</c:v>
                </c:pt>
                <c:pt idx="226">
                  <c:v>89.861760813449138</c:v>
                </c:pt>
                <c:pt idx="227">
                  <c:v>91.625194910701396</c:v>
                </c:pt>
                <c:pt idx="228">
                  <c:v>91.625194910701396</c:v>
                </c:pt>
                <c:pt idx="229">
                  <c:v>91.625194910701396</c:v>
                </c:pt>
                <c:pt idx="230">
                  <c:v>91.625194910701396</c:v>
                </c:pt>
                <c:pt idx="231">
                  <c:v>93.16928076313269</c:v>
                </c:pt>
                <c:pt idx="232">
                  <c:v>94.714414874798493</c:v>
                </c:pt>
                <c:pt idx="233">
                  <c:v>94.277552838816987</c:v>
                </c:pt>
                <c:pt idx="234">
                  <c:v>94.288821625587957</c:v>
                </c:pt>
                <c:pt idx="235">
                  <c:v>94.288821625587957</c:v>
                </c:pt>
                <c:pt idx="236">
                  <c:v>94.288821625587957</c:v>
                </c:pt>
                <c:pt idx="237">
                  <c:v>95.651558630449259</c:v>
                </c:pt>
                <c:pt idx="238">
                  <c:v>94.46597743621993</c:v>
                </c:pt>
                <c:pt idx="239">
                  <c:v>94.890260361387334</c:v>
                </c:pt>
                <c:pt idx="240">
                  <c:v>95.990146363195592</c:v>
                </c:pt>
                <c:pt idx="241">
                  <c:v>95.821900756056948</c:v>
                </c:pt>
                <c:pt idx="242">
                  <c:v>95.821900756056948</c:v>
                </c:pt>
                <c:pt idx="243">
                  <c:v>95.821900756056948</c:v>
                </c:pt>
                <c:pt idx="244">
                  <c:v>95.052478477927565</c:v>
                </c:pt>
                <c:pt idx="245">
                  <c:v>97.323007979873395</c:v>
                </c:pt>
                <c:pt idx="246">
                  <c:v>97.739428960781979</c:v>
                </c:pt>
                <c:pt idx="247">
                  <c:v>98.09138199876827</c:v>
                </c:pt>
                <c:pt idx="248">
                  <c:v>98.417652685509097</c:v>
                </c:pt>
                <c:pt idx="249">
                  <c:v>98.417652685509097</c:v>
                </c:pt>
                <c:pt idx="250">
                  <c:v>98.417652685509097</c:v>
                </c:pt>
                <c:pt idx="251">
                  <c:v>98.51147188699764</c:v>
                </c:pt>
                <c:pt idx="252">
                  <c:v>97.42233054234309</c:v>
                </c:pt>
                <c:pt idx="253">
                  <c:v>97.931522465505708</c:v>
                </c:pt>
                <c:pt idx="254">
                  <c:v>97.953011779813139</c:v>
                </c:pt>
                <c:pt idx="255">
                  <c:v>99.586461731986319</c:v>
                </c:pt>
                <c:pt idx="256">
                  <c:v>99.586461731986319</c:v>
                </c:pt>
                <c:pt idx="257">
                  <c:v>99.586461731986319</c:v>
                </c:pt>
                <c:pt idx="258">
                  <c:v>99.467484308869587</c:v>
                </c:pt>
                <c:pt idx="259">
                  <c:v>99.286397526108203</c:v>
                </c:pt>
                <c:pt idx="260">
                  <c:v>99.849050670230753</c:v>
                </c:pt>
                <c:pt idx="261">
                  <c:v>100.50866779354536</c:v>
                </c:pt>
                <c:pt idx="262">
                  <c:v>100.95129525531665</c:v>
                </c:pt>
                <c:pt idx="263">
                  <c:v>100.95129525531665</c:v>
                </c:pt>
                <c:pt idx="264">
                  <c:v>100.95129525531665</c:v>
                </c:pt>
                <c:pt idx="265">
                  <c:v>101.05140401221222</c:v>
                </c:pt>
                <c:pt idx="266">
                  <c:v>100.97828793060525</c:v>
                </c:pt>
                <c:pt idx="267">
                  <c:v>100.3336085013824</c:v>
                </c:pt>
                <c:pt idx="268">
                  <c:v>100.2958711689401</c:v>
                </c:pt>
                <c:pt idx="269">
                  <c:v>100.2958711689401</c:v>
                </c:pt>
                <c:pt idx="270">
                  <c:v>100.2958711689401</c:v>
                </c:pt>
                <c:pt idx="271">
                  <c:v>100.2958711689401</c:v>
                </c:pt>
                <c:pt idx="272">
                  <c:v>100.35142890836906</c:v>
                </c:pt>
                <c:pt idx="273">
                  <c:v>101.25660075736731</c:v>
                </c:pt>
                <c:pt idx="274">
                  <c:v>101.70761429301469</c:v>
                </c:pt>
                <c:pt idx="275">
                  <c:v>101.50058309419921</c:v>
                </c:pt>
                <c:pt idx="276">
                  <c:v>102.14395219937892</c:v>
                </c:pt>
                <c:pt idx="277">
                  <c:v>102.14395219937892</c:v>
                </c:pt>
                <c:pt idx="278">
                  <c:v>102.14395219937892</c:v>
                </c:pt>
                <c:pt idx="279">
                  <c:v>101.83838463251963</c:v>
                </c:pt>
                <c:pt idx="280">
                  <c:v>100.80558722171995</c:v>
                </c:pt>
                <c:pt idx="281">
                  <c:v>101.90154225139877</c:v>
                </c:pt>
                <c:pt idx="282">
                  <c:v>100.68477534494281</c:v>
                </c:pt>
                <c:pt idx="283">
                  <c:v>100.96623294940839</c:v>
                </c:pt>
                <c:pt idx="284">
                  <c:v>100.96623294940839</c:v>
                </c:pt>
                <c:pt idx="285">
                  <c:v>100.96623294940839</c:v>
                </c:pt>
                <c:pt idx="286">
                  <c:v>100.68975457630673</c:v>
                </c:pt>
                <c:pt idx="287">
                  <c:v>101.66594598844294</c:v>
                </c:pt>
                <c:pt idx="288">
                  <c:v>102.70188817694616</c:v>
                </c:pt>
                <c:pt idx="289">
                  <c:v>102.7301911762779</c:v>
                </c:pt>
                <c:pt idx="290">
                  <c:v>102.6290341601478</c:v>
                </c:pt>
                <c:pt idx="291">
                  <c:v>102.6290341601478</c:v>
                </c:pt>
                <c:pt idx="292">
                  <c:v>102.6290341601478</c:v>
                </c:pt>
                <c:pt idx="293">
                  <c:v>103.302278653511</c:v>
                </c:pt>
                <c:pt idx="294">
                  <c:v>103.62068739599302</c:v>
                </c:pt>
                <c:pt idx="295">
                  <c:v>103.70559639398822</c:v>
                </c:pt>
                <c:pt idx="296">
                  <c:v>103.16967386034565</c:v>
                </c:pt>
                <c:pt idx="297">
                  <c:v>103.1749151565182</c:v>
                </c:pt>
                <c:pt idx="298">
                  <c:v>103.1749151565182</c:v>
                </c:pt>
                <c:pt idx="299">
                  <c:v>103.1749151565182</c:v>
                </c:pt>
                <c:pt idx="300">
                  <c:v>102.98832501277566</c:v>
                </c:pt>
                <c:pt idx="301">
                  <c:v>103.18094264711664</c:v>
                </c:pt>
                <c:pt idx="302">
                  <c:v>103.3588846521745</c:v>
                </c:pt>
                <c:pt idx="303">
                  <c:v>102.41178243379589</c:v>
                </c:pt>
                <c:pt idx="304">
                  <c:v>101.89420443675722</c:v>
                </c:pt>
                <c:pt idx="305">
                  <c:v>101.89420443675722</c:v>
                </c:pt>
                <c:pt idx="306">
                  <c:v>101.89420443675722</c:v>
                </c:pt>
                <c:pt idx="307">
                  <c:v>102.69088145498384</c:v>
                </c:pt>
                <c:pt idx="308">
                  <c:v>101.80248175373772</c:v>
                </c:pt>
                <c:pt idx="309">
                  <c:v>101.21991168415951</c:v>
                </c:pt>
                <c:pt idx="310">
                  <c:v>101.21991168415951</c:v>
                </c:pt>
                <c:pt idx="311">
                  <c:v>101.55483050958503</c:v>
                </c:pt>
                <c:pt idx="312">
                  <c:v>101.55483050958503</c:v>
                </c:pt>
                <c:pt idx="313">
                  <c:v>101.55483050958503</c:v>
                </c:pt>
                <c:pt idx="314">
                  <c:v>101.63240169293867</c:v>
                </c:pt>
                <c:pt idx="315">
                  <c:v>102.90315394997185</c:v>
                </c:pt>
                <c:pt idx="316">
                  <c:v>101.97282387934538</c:v>
                </c:pt>
                <c:pt idx="317">
                  <c:v>101.96548606470381</c:v>
                </c:pt>
                <c:pt idx="318">
                  <c:v>101.10905827011021</c:v>
                </c:pt>
                <c:pt idx="319">
                  <c:v>101.10905827011021</c:v>
                </c:pt>
                <c:pt idx="320">
                  <c:v>101.10905827011021</c:v>
                </c:pt>
                <c:pt idx="321">
                  <c:v>102.10988377425738</c:v>
                </c:pt>
                <c:pt idx="322">
                  <c:v>101.18007783324818</c:v>
                </c:pt>
                <c:pt idx="323">
                  <c:v>101.2159807120301</c:v>
                </c:pt>
                <c:pt idx="324">
                  <c:v>100.8417521653105</c:v>
                </c:pt>
                <c:pt idx="325">
                  <c:v>101.46494228022591</c:v>
                </c:pt>
                <c:pt idx="326">
                  <c:v>101.46494228022591</c:v>
                </c:pt>
                <c:pt idx="327">
                  <c:v>101.46494228022591</c:v>
                </c:pt>
                <c:pt idx="328">
                  <c:v>101.25712488698457</c:v>
                </c:pt>
                <c:pt idx="329">
                  <c:v>102.64475804866545</c:v>
                </c:pt>
                <c:pt idx="330">
                  <c:v>103.36700866124194</c:v>
                </c:pt>
                <c:pt idx="331">
                  <c:v>103.35967084660038</c:v>
                </c:pt>
                <c:pt idx="332">
                  <c:v>103.82142903940147</c:v>
                </c:pt>
                <c:pt idx="333">
                  <c:v>103.82142903940147</c:v>
                </c:pt>
                <c:pt idx="334">
                  <c:v>103.82142903940147</c:v>
                </c:pt>
                <c:pt idx="335">
                  <c:v>103.82142903940147</c:v>
                </c:pt>
                <c:pt idx="336">
                  <c:v>103.72394093059215</c:v>
                </c:pt>
                <c:pt idx="337">
                  <c:v>103.85890430703513</c:v>
                </c:pt>
                <c:pt idx="338">
                  <c:v>104.16447187389441</c:v>
                </c:pt>
                <c:pt idx="339">
                  <c:v>103.86231114954728</c:v>
                </c:pt>
                <c:pt idx="340">
                  <c:v>103.86231114954728</c:v>
                </c:pt>
                <c:pt idx="341">
                  <c:v>103.86231114954728</c:v>
                </c:pt>
                <c:pt idx="342">
                  <c:v>104.3735995911789</c:v>
                </c:pt>
                <c:pt idx="343">
                  <c:v>104.51039742128229</c:v>
                </c:pt>
                <c:pt idx="344">
                  <c:v>104.87781228297759</c:v>
                </c:pt>
                <c:pt idx="345">
                  <c:v>104.70222886119738</c:v>
                </c:pt>
                <c:pt idx="346">
                  <c:v>103.74307166162193</c:v>
                </c:pt>
                <c:pt idx="347">
                  <c:v>103.74307166162193</c:v>
                </c:pt>
                <c:pt idx="348">
                  <c:v>103.74307166162193</c:v>
                </c:pt>
                <c:pt idx="349">
                  <c:v>102.93198107892083</c:v>
                </c:pt>
                <c:pt idx="350">
                  <c:v>102.75377700905435</c:v>
                </c:pt>
                <c:pt idx="351">
                  <c:v>102.57269022629296</c:v>
                </c:pt>
                <c:pt idx="352">
                  <c:v>102.91101589423064</c:v>
                </c:pt>
                <c:pt idx="353">
                  <c:v>102.57609706880513</c:v>
                </c:pt>
                <c:pt idx="354">
                  <c:v>102.57609706880513</c:v>
                </c:pt>
                <c:pt idx="355">
                  <c:v>102.57609706880513</c:v>
                </c:pt>
                <c:pt idx="356">
                  <c:v>103.17255657324058</c:v>
                </c:pt>
                <c:pt idx="357">
                  <c:v>103.46161405715635</c:v>
                </c:pt>
                <c:pt idx="358">
                  <c:v>103.29153399635732</c:v>
                </c:pt>
                <c:pt idx="359">
                  <c:v>104.67340173224839</c:v>
                </c:pt>
                <c:pt idx="360">
                  <c:v>100.91329585806571</c:v>
                </c:pt>
                <c:pt idx="361">
                  <c:v>100.91329585806571</c:v>
                </c:pt>
                <c:pt idx="362">
                  <c:v>100.91329585806571</c:v>
                </c:pt>
                <c:pt idx="363">
                  <c:v>99.087228271551567</c:v>
                </c:pt>
                <c:pt idx="364">
                  <c:v>100.87005516464222</c:v>
                </c:pt>
                <c:pt idx="365">
                  <c:v>102.60099322562471</c:v>
                </c:pt>
                <c:pt idx="366">
                  <c:v>103.99281942424363</c:v>
                </c:pt>
                <c:pt idx="367">
                  <c:v>104.21478831715085</c:v>
                </c:pt>
                <c:pt idx="368">
                  <c:v>104.21478831715085</c:v>
                </c:pt>
                <c:pt idx="369">
                  <c:v>104.21478831715085</c:v>
                </c:pt>
                <c:pt idx="370">
                  <c:v>104.21478831715085</c:v>
                </c:pt>
                <c:pt idx="371">
                  <c:v>103.50826159309199</c:v>
                </c:pt>
                <c:pt idx="372">
                  <c:v>104.09895567173766</c:v>
                </c:pt>
                <c:pt idx="373">
                  <c:v>104.01850177548911</c:v>
                </c:pt>
                <c:pt idx="374">
                  <c:v>105.60556625653528</c:v>
                </c:pt>
                <c:pt idx="375">
                  <c:v>105.60556625653528</c:v>
                </c:pt>
                <c:pt idx="376">
                  <c:v>105.60556625653528</c:v>
                </c:pt>
                <c:pt idx="377">
                  <c:v>105.965643303589</c:v>
                </c:pt>
                <c:pt idx="378">
                  <c:v>106.70885910085568</c:v>
                </c:pt>
                <c:pt idx="379">
                  <c:v>106.73296906324939</c:v>
                </c:pt>
                <c:pt idx="380">
                  <c:v>107.29667046660644</c:v>
                </c:pt>
                <c:pt idx="381">
                  <c:v>107.19734790413673</c:v>
                </c:pt>
                <c:pt idx="382">
                  <c:v>107.19734790413673</c:v>
                </c:pt>
                <c:pt idx="383">
                  <c:v>107.19734790413673</c:v>
                </c:pt>
                <c:pt idx="384">
                  <c:v>107.45705412948625</c:v>
                </c:pt>
                <c:pt idx="385">
                  <c:v>107.30531860529113</c:v>
                </c:pt>
                <c:pt idx="386">
                  <c:v>107.77703526082003</c:v>
                </c:pt>
                <c:pt idx="387">
                  <c:v>107.38944140886043</c:v>
                </c:pt>
                <c:pt idx="388">
                  <c:v>107.87897847137599</c:v>
                </c:pt>
                <c:pt idx="389">
                  <c:v>107.87897847137599</c:v>
                </c:pt>
                <c:pt idx="390">
                  <c:v>107.87897847137599</c:v>
                </c:pt>
                <c:pt idx="391">
                  <c:v>107.55480430310418</c:v>
                </c:pt>
                <c:pt idx="392">
                  <c:v>107.59254163554648</c:v>
                </c:pt>
                <c:pt idx="393">
                  <c:v>107.46779878663997</c:v>
                </c:pt>
                <c:pt idx="394">
                  <c:v>107.64967176382723</c:v>
                </c:pt>
                <c:pt idx="395">
                  <c:v>107.82682757445922</c:v>
                </c:pt>
                <c:pt idx="396">
                  <c:v>107.82682757445922</c:v>
                </c:pt>
                <c:pt idx="397">
                  <c:v>107.82682757445922</c:v>
                </c:pt>
                <c:pt idx="398">
                  <c:v>107.68976767954719</c:v>
                </c:pt>
                <c:pt idx="399">
                  <c:v>107.00761298269066</c:v>
                </c:pt>
                <c:pt idx="400">
                  <c:v>107.37581403881185</c:v>
                </c:pt>
                <c:pt idx="401">
                  <c:v>107.42586841725964</c:v>
                </c:pt>
                <c:pt idx="402">
                  <c:v>108.35226751575671</c:v>
                </c:pt>
                <c:pt idx="403">
                  <c:v>108.35226751575671</c:v>
                </c:pt>
                <c:pt idx="404">
                  <c:v>108.35226751575671</c:v>
                </c:pt>
                <c:pt idx="405">
                  <c:v>108.26395167524933</c:v>
                </c:pt>
                <c:pt idx="406">
                  <c:v>108.31033714637636</c:v>
                </c:pt>
                <c:pt idx="407">
                  <c:v>108.04014832868172</c:v>
                </c:pt>
                <c:pt idx="408">
                  <c:v>108.56611239959649</c:v>
                </c:pt>
                <c:pt idx="409">
                  <c:v>108.48513437373069</c:v>
                </c:pt>
                <c:pt idx="410">
                  <c:v>108.48513437373069</c:v>
                </c:pt>
                <c:pt idx="411">
                  <c:v>108.48513437373069</c:v>
                </c:pt>
                <c:pt idx="412">
                  <c:v>108.80118453293505</c:v>
                </c:pt>
                <c:pt idx="413">
                  <c:v>108.22437988914666</c:v>
                </c:pt>
                <c:pt idx="414">
                  <c:v>108.45342453188681</c:v>
                </c:pt>
                <c:pt idx="415">
                  <c:v>108.69504828544106</c:v>
                </c:pt>
                <c:pt idx="416">
                  <c:v>108.55327122397374</c:v>
                </c:pt>
                <c:pt idx="417">
                  <c:v>108.55327122397374</c:v>
                </c:pt>
                <c:pt idx="418">
                  <c:v>108.55327122397374</c:v>
                </c:pt>
                <c:pt idx="419">
                  <c:v>108.49404457722402</c:v>
                </c:pt>
                <c:pt idx="420">
                  <c:v>108.70867565548966</c:v>
                </c:pt>
                <c:pt idx="421">
                  <c:v>108.1449742521326</c:v>
                </c:pt>
                <c:pt idx="422">
                  <c:v>107.99926621853591</c:v>
                </c:pt>
                <c:pt idx="423">
                  <c:v>107.8312826762059</c:v>
                </c:pt>
                <c:pt idx="424">
                  <c:v>107.8312826762059</c:v>
                </c:pt>
                <c:pt idx="425">
                  <c:v>107.8312826762059</c:v>
                </c:pt>
                <c:pt idx="426">
                  <c:v>108.40965970884606</c:v>
                </c:pt>
                <c:pt idx="427">
                  <c:v>108.21546968565333</c:v>
                </c:pt>
                <c:pt idx="428">
                  <c:v>107.97830103384574</c:v>
                </c:pt>
                <c:pt idx="429">
                  <c:v>107.97515625614221</c:v>
                </c:pt>
                <c:pt idx="430">
                  <c:v>108.43455586566564</c:v>
                </c:pt>
                <c:pt idx="431">
                  <c:v>108.43455586566564</c:v>
                </c:pt>
                <c:pt idx="432">
                  <c:v>108.43455586566564</c:v>
                </c:pt>
                <c:pt idx="433">
                  <c:v>108.43455586566564</c:v>
                </c:pt>
                <c:pt idx="434">
                  <c:v>108.75977829317196</c:v>
                </c:pt>
                <c:pt idx="435">
                  <c:v>108.77026088551706</c:v>
                </c:pt>
                <c:pt idx="436">
                  <c:v>108.53309223370947</c:v>
                </c:pt>
                <c:pt idx="437">
                  <c:v>105.87287236133501</c:v>
                </c:pt>
                <c:pt idx="438">
                  <c:v>105.87287236133501</c:v>
                </c:pt>
                <c:pt idx="439">
                  <c:v>105.87287236133501</c:v>
                </c:pt>
                <c:pt idx="440">
                  <c:v>107.43268210228396</c:v>
                </c:pt>
                <c:pt idx="441">
                  <c:v>105.87208616690914</c:v>
                </c:pt>
                <c:pt idx="442">
                  <c:v>105.81731462190606</c:v>
                </c:pt>
                <c:pt idx="443">
                  <c:v>106.90462151290021</c:v>
                </c:pt>
                <c:pt idx="444">
                  <c:v>106.50235203165748</c:v>
                </c:pt>
                <c:pt idx="445">
                  <c:v>106.50235203165748</c:v>
                </c:pt>
                <c:pt idx="446">
                  <c:v>106.50235203165748</c:v>
                </c:pt>
                <c:pt idx="447">
                  <c:v>106.50156583723161</c:v>
                </c:pt>
                <c:pt idx="448">
                  <c:v>106.53458600311863</c:v>
                </c:pt>
                <c:pt idx="449">
                  <c:v>107.69893994784918</c:v>
                </c:pt>
                <c:pt idx="450">
                  <c:v>108.40074950535276</c:v>
                </c:pt>
                <c:pt idx="451">
                  <c:v>107.7791317792891</c:v>
                </c:pt>
                <c:pt idx="452">
                  <c:v>107.7791317792891</c:v>
                </c:pt>
                <c:pt idx="453">
                  <c:v>107.7791317792891</c:v>
                </c:pt>
                <c:pt idx="454">
                  <c:v>106.86242907871126</c:v>
                </c:pt>
                <c:pt idx="455">
                  <c:v>107.55611462714739</c:v>
                </c:pt>
                <c:pt idx="456">
                  <c:v>108.14969141868794</c:v>
                </c:pt>
                <c:pt idx="457">
                  <c:v>107.14441081279409</c:v>
                </c:pt>
                <c:pt idx="458">
                  <c:v>107.99848002411007</c:v>
                </c:pt>
                <c:pt idx="459">
                  <c:v>107.99848002411007</c:v>
                </c:pt>
                <c:pt idx="460">
                  <c:v>107.99848002411007</c:v>
                </c:pt>
                <c:pt idx="461">
                  <c:v>107.65963022655512</c:v>
                </c:pt>
                <c:pt idx="462">
                  <c:v>107.13654886853529</c:v>
                </c:pt>
                <c:pt idx="463">
                  <c:v>107.64049949552533</c:v>
                </c:pt>
                <c:pt idx="464">
                  <c:v>107.69527104052841</c:v>
                </c:pt>
                <c:pt idx="465">
                  <c:v>107.34829723390604</c:v>
                </c:pt>
                <c:pt idx="466">
                  <c:v>107.34829723390604</c:v>
                </c:pt>
                <c:pt idx="467">
                  <c:v>107.34829723390604</c:v>
                </c:pt>
                <c:pt idx="468">
                  <c:v>107.84281352778551</c:v>
                </c:pt>
                <c:pt idx="469">
                  <c:v>106.50104170761439</c:v>
                </c:pt>
                <c:pt idx="470">
                  <c:v>106.63207411192798</c:v>
                </c:pt>
                <c:pt idx="471">
                  <c:v>106.30527929556987</c:v>
                </c:pt>
                <c:pt idx="472">
                  <c:v>106.32703067468594</c:v>
                </c:pt>
                <c:pt idx="473">
                  <c:v>106.32703067468594</c:v>
                </c:pt>
                <c:pt idx="474">
                  <c:v>106.32703067468594</c:v>
                </c:pt>
                <c:pt idx="475">
                  <c:v>106.00704954335217</c:v>
                </c:pt>
                <c:pt idx="476">
                  <c:v>106.66011504645107</c:v>
                </c:pt>
                <c:pt idx="477">
                  <c:v>106.90933867945553</c:v>
                </c:pt>
                <c:pt idx="478">
                  <c:v>106.76992020126588</c:v>
                </c:pt>
                <c:pt idx="479">
                  <c:v>106.76127206258118</c:v>
                </c:pt>
                <c:pt idx="480">
                  <c:v>106.76127206258118</c:v>
                </c:pt>
                <c:pt idx="481">
                  <c:v>106.76127206258118</c:v>
                </c:pt>
                <c:pt idx="482">
                  <c:v>107.26889159689202</c:v>
                </c:pt>
                <c:pt idx="483">
                  <c:v>106.86478766198893</c:v>
                </c:pt>
                <c:pt idx="484">
                  <c:v>106.6802940367154</c:v>
                </c:pt>
                <c:pt idx="485">
                  <c:v>106.36555420155415</c:v>
                </c:pt>
                <c:pt idx="486">
                  <c:v>106.04085590366509</c:v>
                </c:pt>
                <c:pt idx="487">
                  <c:v>106.04085590366509</c:v>
                </c:pt>
                <c:pt idx="488">
                  <c:v>106.04085590366509</c:v>
                </c:pt>
                <c:pt idx="489">
                  <c:v>106.0285388576596</c:v>
                </c:pt>
                <c:pt idx="490">
                  <c:v>105.3099571524039</c:v>
                </c:pt>
                <c:pt idx="491">
                  <c:v>104.63618852942344</c:v>
                </c:pt>
                <c:pt idx="492">
                  <c:v>104.21164353944741</c:v>
                </c:pt>
                <c:pt idx="493">
                  <c:v>104.04025315460524</c:v>
                </c:pt>
                <c:pt idx="494">
                  <c:v>104.04025315460524</c:v>
                </c:pt>
                <c:pt idx="495">
                  <c:v>104.04025315460524</c:v>
                </c:pt>
                <c:pt idx="496">
                  <c:v>106.35376128516592</c:v>
                </c:pt>
                <c:pt idx="497">
                  <c:v>106.80739546889956</c:v>
                </c:pt>
                <c:pt idx="498">
                  <c:v>107.99769382968417</c:v>
                </c:pt>
                <c:pt idx="499">
                  <c:v>108.2186144633569</c:v>
                </c:pt>
                <c:pt idx="500">
                  <c:v>108.06740306877902</c:v>
                </c:pt>
                <c:pt idx="501">
                  <c:v>108.06740306877902</c:v>
                </c:pt>
                <c:pt idx="502">
                  <c:v>108.06740306877902</c:v>
                </c:pt>
                <c:pt idx="503">
                  <c:v>108.07054784648255</c:v>
                </c:pt>
                <c:pt idx="504">
                  <c:v>108.90417600272559</c:v>
                </c:pt>
                <c:pt idx="505">
                  <c:v>108.7623989412583</c:v>
                </c:pt>
                <c:pt idx="506">
                  <c:v>109.27761835501933</c:v>
                </c:pt>
                <c:pt idx="507">
                  <c:v>109.03416014780468</c:v>
                </c:pt>
                <c:pt idx="508">
                  <c:v>109.03416014780468</c:v>
                </c:pt>
                <c:pt idx="509">
                  <c:v>109.03416014780468</c:v>
                </c:pt>
                <c:pt idx="510">
                  <c:v>109.84918170263519</c:v>
                </c:pt>
                <c:pt idx="511">
                  <c:v>110.09211578023258</c:v>
                </c:pt>
                <c:pt idx="512">
                  <c:v>110.1848867224866</c:v>
                </c:pt>
                <c:pt idx="513">
                  <c:v>110.1848867224866</c:v>
                </c:pt>
                <c:pt idx="514">
                  <c:v>110.61807985114733</c:v>
                </c:pt>
                <c:pt idx="515">
                  <c:v>110.61807985114733</c:v>
                </c:pt>
                <c:pt idx="516">
                  <c:v>110.61807985114733</c:v>
                </c:pt>
                <c:pt idx="517">
                  <c:v>110.05123367008675</c:v>
                </c:pt>
                <c:pt idx="518">
                  <c:v>110.22419644378067</c:v>
                </c:pt>
                <c:pt idx="519">
                  <c:v>109.95531795012919</c:v>
                </c:pt>
                <c:pt idx="520">
                  <c:v>109.57322745915077</c:v>
                </c:pt>
                <c:pt idx="521">
                  <c:v>109.61673021738291</c:v>
                </c:pt>
                <c:pt idx="522">
                  <c:v>109.61673021738291</c:v>
                </c:pt>
                <c:pt idx="523">
                  <c:v>109.61673021738291</c:v>
                </c:pt>
                <c:pt idx="524">
                  <c:v>110.26560268354378</c:v>
                </c:pt>
                <c:pt idx="525">
                  <c:v>110.6448104616273</c:v>
                </c:pt>
                <c:pt idx="526">
                  <c:v>112.12285598228455</c:v>
                </c:pt>
                <c:pt idx="527">
                  <c:v>112.37601058741842</c:v>
                </c:pt>
                <c:pt idx="528">
                  <c:v>113.04453791422632</c:v>
                </c:pt>
                <c:pt idx="529">
                  <c:v>113.04453791422632</c:v>
                </c:pt>
                <c:pt idx="530">
                  <c:v>113.04453791422632</c:v>
                </c:pt>
                <c:pt idx="531">
                  <c:v>112.92215364859743</c:v>
                </c:pt>
                <c:pt idx="532">
                  <c:v>113.68004507514721</c:v>
                </c:pt>
                <c:pt idx="533">
                  <c:v>112.76465269861251</c:v>
                </c:pt>
                <c:pt idx="534">
                  <c:v>113.20780429000106</c:v>
                </c:pt>
                <c:pt idx="535">
                  <c:v>113.01282807238243</c:v>
                </c:pt>
                <c:pt idx="536">
                  <c:v>113.01282807238243</c:v>
                </c:pt>
                <c:pt idx="537">
                  <c:v>113.01282807238243</c:v>
                </c:pt>
                <c:pt idx="538">
                  <c:v>113.23872793741909</c:v>
                </c:pt>
                <c:pt idx="539">
                  <c:v>113.66694183471587</c:v>
                </c:pt>
                <c:pt idx="540">
                  <c:v>113.39151172084873</c:v>
                </c:pt>
                <c:pt idx="541">
                  <c:v>113.19443898476108</c:v>
                </c:pt>
                <c:pt idx="542">
                  <c:v>113.34748483299936</c:v>
                </c:pt>
                <c:pt idx="543">
                  <c:v>113.34748483299936</c:v>
                </c:pt>
                <c:pt idx="544">
                  <c:v>113.34748483299936</c:v>
                </c:pt>
                <c:pt idx="545">
                  <c:v>113.34748483299936</c:v>
                </c:pt>
                <c:pt idx="546">
                  <c:v>113.60326008621948</c:v>
                </c:pt>
                <c:pt idx="547">
                  <c:v>112.67345414521026</c:v>
                </c:pt>
                <c:pt idx="548">
                  <c:v>112.64567527549579</c:v>
                </c:pt>
                <c:pt idx="549">
                  <c:v>112.12862140807437</c:v>
                </c:pt>
                <c:pt idx="550">
                  <c:v>112.12862140807437</c:v>
                </c:pt>
                <c:pt idx="551">
                  <c:v>112.12862140807437</c:v>
                </c:pt>
                <c:pt idx="552">
                  <c:v>112.12862140807437</c:v>
                </c:pt>
                <c:pt idx="553">
                  <c:v>113.08306144109453</c:v>
                </c:pt>
                <c:pt idx="554">
                  <c:v>113.75578180484047</c:v>
                </c:pt>
                <c:pt idx="555">
                  <c:v>113.66930041799348</c:v>
                </c:pt>
                <c:pt idx="556">
                  <c:v>114.10432800031461</c:v>
                </c:pt>
                <c:pt idx="557">
                  <c:v>114.10432800031461</c:v>
                </c:pt>
                <c:pt idx="558">
                  <c:v>114.10432800031461</c:v>
                </c:pt>
                <c:pt idx="559">
                  <c:v>113.69996200060287</c:v>
                </c:pt>
                <c:pt idx="560">
                  <c:v>113.70048613022013</c:v>
                </c:pt>
                <c:pt idx="561">
                  <c:v>114.03278430755937</c:v>
                </c:pt>
                <c:pt idx="562">
                  <c:v>113.79089848919649</c:v>
                </c:pt>
                <c:pt idx="563">
                  <c:v>114.00107446571549</c:v>
                </c:pt>
                <c:pt idx="564">
                  <c:v>114.00107446571549</c:v>
                </c:pt>
                <c:pt idx="565">
                  <c:v>114.00107446571549</c:v>
                </c:pt>
                <c:pt idx="566">
                  <c:v>114.00107446571549</c:v>
                </c:pt>
                <c:pt idx="567">
                  <c:v>113.66274879777781</c:v>
                </c:pt>
                <c:pt idx="568">
                  <c:v>113.88209704259876</c:v>
                </c:pt>
                <c:pt idx="569">
                  <c:v>113.47301387633175</c:v>
                </c:pt>
                <c:pt idx="570">
                  <c:v>113.85851120982232</c:v>
                </c:pt>
                <c:pt idx="571">
                  <c:v>113.85851120982232</c:v>
                </c:pt>
                <c:pt idx="572">
                  <c:v>113.85851120982232</c:v>
                </c:pt>
                <c:pt idx="573">
                  <c:v>113.55530222624068</c:v>
                </c:pt>
                <c:pt idx="574">
                  <c:v>114.30113867159362</c:v>
                </c:pt>
                <c:pt idx="575">
                  <c:v>115.21862756659733</c:v>
                </c:pt>
                <c:pt idx="576">
                  <c:v>115.13633921668841</c:v>
                </c:pt>
                <c:pt idx="577">
                  <c:v>115.04252001519988</c:v>
                </c:pt>
                <c:pt idx="578">
                  <c:v>115.04252001519988</c:v>
                </c:pt>
                <c:pt idx="579">
                  <c:v>115.04252001519988</c:v>
                </c:pt>
                <c:pt idx="580">
                  <c:v>114.35643434621393</c:v>
                </c:pt>
                <c:pt idx="581">
                  <c:v>114.25527733008386</c:v>
                </c:pt>
                <c:pt idx="582">
                  <c:v>114.31529017125948</c:v>
                </c:pt>
                <c:pt idx="583">
                  <c:v>114.38735799363195</c:v>
                </c:pt>
                <c:pt idx="584">
                  <c:v>115.22858602932517</c:v>
                </c:pt>
                <c:pt idx="585">
                  <c:v>115.22858602932517</c:v>
                </c:pt>
                <c:pt idx="586">
                  <c:v>115.22858602932517</c:v>
                </c:pt>
                <c:pt idx="587">
                  <c:v>114.98538988691917</c:v>
                </c:pt>
                <c:pt idx="588">
                  <c:v>115.01683766395442</c:v>
                </c:pt>
                <c:pt idx="589">
                  <c:v>115.13319443898492</c:v>
                </c:pt>
                <c:pt idx="590">
                  <c:v>115.8169215246932</c:v>
                </c:pt>
                <c:pt idx="591">
                  <c:v>116.23674934811395</c:v>
                </c:pt>
                <c:pt idx="592">
                  <c:v>116.23674934811395</c:v>
                </c:pt>
                <c:pt idx="593">
                  <c:v>116.23674934811395</c:v>
                </c:pt>
                <c:pt idx="594">
                  <c:v>116.87644954597287</c:v>
                </c:pt>
                <c:pt idx="595">
                  <c:v>117.37830365449389</c:v>
                </c:pt>
                <c:pt idx="596">
                  <c:v>117.98131477914502</c:v>
                </c:pt>
                <c:pt idx="597">
                  <c:v>117.89142654978592</c:v>
                </c:pt>
                <c:pt idx="598">
                  <c:v>118.09164406357705</c:v>
                </c:pt>
                <c:pt idx="599">
                  <c:v>118.09164406357705</c:v>
                </c:pt>
                <c:pt idx="600">
                  <c:v>118.09164406357705</c:v>
                </c:pt>
                <c:pt idx="601">
                  <c:v>118.09164406357705</c:v>
                </c:pt>
                <c:pt idx="602">
                  <c:v>118.80603273189473</c:v>
                </c:pt>
                <c:pt idx="603">
                  <c:v>118.68836563282113</c:v>
                </c:pt>
                <c:pt idx="604">
                  <c:v>118.75178531650892</c:v>
                </c:pt>
                <c:pt idx="605">
                  <c:v>118.95776825608986</c:v>
                </c:pt>
                <c:pt idx="606">
                  <c:v>118.95776825608986</c:v>
                </c:pt>
                <c:pt idx="607">
                  <c:v>118.95776825608986</c:v>
                </c:pt>
                <c:pt idx="608">
                  <c:v>119.09561434542775</c:v>
                </c:pt>
                <c:pt idx="609">
                  <c:v>118.79214329703748</c:v>
                </c:pt>
                <c:pt idx="610">
                  <c:v>120.43791029521611</c:v>
                </c:pt>
                <c:pt idx="611">
                  <c:v>119.74186616350235</c:v>
                </c:pt>
                <c:pt idx="612">
                  <c:v>119.80554791199877</c:v>
                </c:pt>
                <c:pt idx="613">
                  <c:v>119.80554791199877</c:v>
                </c:pt>
                <c:pt idx="614">
                  <c:v>119.80554791199877</c:v>
                </c:pt>
                <c:pt idx="615">
                  <c:v>119.41559547676152</c:v>
                </c:pt>
                <c:pt idx="616">
                  <c:v>119.07569741997207</c:v>
                </c:pt>
                <c:pt idx="617">
                  <c:v>118.83800463854723</c:v>
                </c:pt>
                <c:pt idx="618">
                  <c:v>118.934444488122</c:v>
                </c:pt>
                <c:pt idx="619">
                  <c:v>119.32544518259375</c:v>
                </c:pt>
                <c:pt idx="620">
                  <c:v>119.32544518259375</c:v>
                </c:pt>
                <c:pt idx="621">
                  <c:v>119.32544518259375</c:v>
                </c:pt>
                <c:pt idx="622">
                  <c:v>119.40825766211994</c:v>
                </c:pt>
                <c:pt idx="623">
                  <c:v>119.01044328262391</c:v>
                </c:pt>
                <c:pt idx="624">
                  <c:v>120.01100672196246</c:v>
                </c:pt>
                <c:pt idx="625">
                  <c:v>119.82022354128189</c:v>
                </c:pt>
                <c:pt idx="626">
                  <c:v>119.66324672091422</c:v>
                </c:pt>
                <c:pt idx="627">
                  <c:v>119.66324672091422</c:v>
                </c:pt>
                <c:pt idx="628">
                  <c:v>119.66324672091422</c:v>
                </c:pt>
                <c:pt idx="629">
                  <c:v>119.42607806910662</c:v>
                </c:pt>
                <c:pt idx="630">
                  <c:v>117.95484623347366</c:v>
                </c:pt>
                <c:pt idx="631">
                  <c:v>118.18205642255342</c:v>
                </c:pt>
                <c:pt idx="632">
                  <c:v>118.05809976807278</c:v>
                </c:pt>
                <c:pt idx="633">
                  <c:v>117.95825307598581</c:v>
                </c:pt>
                <c:pt idx="634">
                  <c:v>117.95825307598581</c:v>
                </c:pt>
                <c:pt idx="635">
                  <c:v>117.95825307598581</c:v>
                </c:pt>
                <c:pt idx="636">
                  <c:v>117.83822739363457</c:v>
                </c:pt>
                <c:pt idx="637">
                  <c:v>118.69360692899366</c:v>
                </c:pt>
                <c:pt idx="638">
                  <c:v>118.84665277723194</c:v>
                </c:pt>
                <c:pt idx="639">
                  <c:v>119.19912994483548</c:v>
                </c:pt>
                <c:pt idx="640">
                  <c:v>118.93051351599263</c:v>
                </c:pt>
                <c:pt idx="641">
                  <c:v>118.93051351599263</c:v>
                </c:pt>
                <c:pt idx="642">
                  <c:v>118.93051351599263</c:v>
                </c:pt>
                <c:pt idx="643">
                  <c:v>118.74104065935516</c:v>
                </c:pt>
                <c:pt idx="644">
                  <c:v>118.82673585177628</c:v>
                </c:pt>
                <c:pt idx="645">
                  <c:v>118.47583107302449</c:v>
                </c:pt>
                <c:pt idx="646">
                  <c:v>118.73973033531207</c:v>
                </c:pt>
                <c:pt idx="647">
                  <c:v>118.64198016169412</c:v>
                </c:pt>
                <c:pt idx="648">
                  <c:v>118.64198016169412</c:v>
                </c:pt>
                <c:pt idx="649">
                  <c:v>118.64198016169412</c:v>
                </c:pt>
                <c:pt idx="650">
                  <c:v>118.73029600220147</c:v>
                </c:pt>
                <c:pt idx="651">
                  <c:v>118.57672602434596</c:v>
                </c:pt>
                <c:pt idx="652">
                  <c:v>118.13252617372289</c:v>
                </c:pt>
                <c:pt idx="653">
                  <c:v>117.32824927604608</c:v>
                </c:pt>
                <c:pt idx="654">
                  <c:v>117.32824927604608</c:v>
                </c:pt>
                <c:pt idx="655">
                  <c:v>117.32824927604608</c:v>
                </c:pt>
                <c:pt idx="656">
                  <c:v>117.32824927604608</c:v>
                </c:pt>
                <c:pt idx="657">
                  <c:v>118.33929530772973</c:v>
                </c:pt>
                <c:pt idx="658">
                  <c:v>117.99887312132303</c:v>
                </c:pt>
                <c:pt idx="659">
                  <c:v>117.81280710719774</c:v>
                </c:pt>
                <c:pt idx="660">
                  <c:v>118.70618603980775</c:v>
                </c:pt>
                <c:pt idx="661">
                  <c:v>118.34584692794539</c:v>
                </c:pt>
                <c:pt idx="662">
                  <c:v>118.34584692794539</c:v>
                </c:pt>
                <c:pt idx="663">
                  <c:v>118.34584692794539</c:v>
                </c:pt>
                <c:pt idx="664">
                  <c:v>119.63075068464444</c:v>
                </c:pt>
                <c:pt idx="665">
                  <c:v>120.3595529174366</c:v>
                </c:pt>
                <c:pt idx="666">
                  <c:v>120.3024227891559</c:v>
                </c:pt>
                <c:pt idx="667">
                  <c:v>120.38130429655264</c:v>
                </c:pt>
                <c:pt idx="668">
                  <c:v>120.15199758900387</c:v>
                </c:pt>
                <c:pt idx="669">
                  <c:v>120.15199758900387</c:v>
                </c:pt>
                <c:pt idx="670">
                  <c:v>120.15199758900387</c:v>
                </c:pt>
                <c:pt idx="671">
                  <c:v>120.3606011766711</c:v>
                </c:pt>
                <c:pt idx="672">
                  <c:v>120.50368856218152</c:v>
                </c:pt>
                <c:pt idx="673">
                  <c:v>120.37475267633694</c:v>
                </c:pt>
                <c:pt idx="674">
                  <c:v>120.45127560045607</c:v>
                </c:pt>
                <c:pt idx="675">
                  <c:v>120.9452677647183</c:v>
                </c:pt>
                <c:pt idx="676">
                  <c:v>120.9452677647183</c:v>
                </c:pt>
                <c:pt idx="677">
                  <c:v>120.9452677647183</c:v>
                </c:pt>
                <c:pt idx="678">
                  <c:v>120.96203991247042</c:v>
                </c:pt>
                <c:pt idx="679">
                  <c:v>120.84358661897095</c:v>
                </c:pt>
                <c:pt idx="680">
                  <c:v>121.02650785539269</c:v>
                </c:pt>
                <c:pt idx="681">
                  <c:v>120.8037527680596</c:v>
                </c:pt>
                <c:pt idx="682">
                  <c:v>120.62738315185352</c:v>
                </c:pt>
                <c:pt idx="683">
                  <c:v>120.62738315185352</c:v>
                </c:pt>
                <c:pt idx="684">
                  <c:v>120.62738315185352</c:v>
                </c:pt>
                <c:pt idx="685">
                  <c:v>121.21833929530781</c:v>
                </c:pt>
                <c:pt idx="686">
                  <c:v>121.1593747133667</c:v>
                </c:pt>
                <c:pt idx="687">
                  <c:v>118.99262287563722</c:v>
                </c:pt>
                <c:pt idx="688">
                  <c:v>119.43367794855675</c:v>
                </c:pt>
                <c:pt idx="689">
                  <c:v>120.24450646644922</c:v>
                </c:pt>
                <c:pt idx="690">
                  <c:v>120.24450646644922</c:v>
                </c:pt>
                <c:pt idx="691">
                  <c:v>120.24450646644922</c:v>
                </c:pt>
                <c:pt idx="692">
                  <c:v>120.867434516556</c:v>
                </c:pt>
                <c:pt idx="693">
                  <c:v>121.09228612235812</c:v>
                </c:pt>
                <c:pt idx="694">
                  <c:v>121.39811575402604</c:v>
                </c:pt>
                <c:pt idx="695">
                  <c:v>121.95421727793291</c:v>
                </c:pt>
                <c:pt idx="696">
                  <c:v>122.00820262851009</c:v>
                </c:pt>
                <c:pt idx="697">
                  <c:v>122.00820262851009</c:v>
                </c:pt>
                <c:pt idx="698">
                  <c:v>122.00820262851009</c:v>
                </c:pt>
                <c:pt idx="699">
                  <c:v>122.00820262851009</c:v>
                </c:pt>
                <c:pt idx="700">
                  <c:v>121.88005293709142</c:v>
                </c:pt>
                <c:pt idx="701">
                  <c:v>121.84283973426636</c:v>
                </c:pt>
                <c:pt idx="702">
                  <c:v>122.78024555472575</c:v>
                </c:pt>
                <c:pt idx="703">
                  <c:v>123.23754864578018</c:v>
                </c:pt>
                <c:pt idx="704">
                  <c:v>123.23754864578018</c:v>
                </c:pt>
                <c:pt idx="705">
                  <c:v>123.23754864578018</c:v>
                </c:pt>
                <c:pt idx="706">
                  <c:v>123.09184061218346</c:v>
                </c:pt>
                <c:pt idx="707">
                  <c:v>122.75010810173362</c:v>
                </c:pt>
                <c:pt idx="708">
                  <c:v>122.96840808732004</c:v>
                </c:pt>
                <c:pt idx="709">
                  <c:v>123.00457303091061</c:v>
                </c:pt>
                <c:pt idx="710">
                  <c:v>122.90289188516326</c:v>
                </c:pt>
                <c:pt idx="711">
                  <c:v>122.90289188516326</c:v>
                </c:pt>
                <c:pt idx="712">
                  <c:v>122.90289188516326</c:v>
                </c:pt>
                <c:pt idx="713">
                  <c:v>122.79151434149671</c:v>
                </c:pt>
                <c:pt idx="714">
                  <c:v>123.37696712396982</c:v>
                </c:pt>
                <c:pt idx="715">
                  <c:v>123.26296893221699</c:v>
                </c:pt>
                <c:pt idx="716">
                  <c:v>123.00955226227451</c:v>
                </c:pt>
                <c:pt idx="717">
                  <c:v>123.04545514105642</c:v>
                </c:pt>
                <c:pt idx="718">
                  <c:v>123.04545514105642</c:v>
                </c:pt>
                <c:pt idx="719">
                  <c:v>123.04545514105642</c:v>
                </c:pt>
                <c:pt idx="720">
                  <c:v>124.07405951491808</c:v>
                </c:pt>
                <c:pt idx="721">
                  <c:v>123.24436233080445</c:v>
                </c:pt>
                <c:pt idx="722">
                  <c:v>123.18356329520296</c:v>
                </c:pt>
                <c:pt idx="723">
                  <c:v>123.12852968539124</c:v>
                </c:pt>
                <c:pt idx="724">
                  <c:v>123.32062319011496</c:v>
                </c:pt>
                <c:pt idx="725">
                  <c:v>123.32062319011496</c:v>
                </c:pt>
                <c:pt idx="726">
                  <c:v>123.32062319011496</c:v>
                </c:pt>
                <c:pt idx="727">
                  <c:v>123.36098117064357</c:v>
                </c:pt>
                <c:pt idx="728">
                  <c:v>122.36513489786032</c:v>
                </c:pt>
                <c:pt idx="729">
                  <c:v>123.46737948294621</c:v>
                </c:pt>
                <c:pt idx="730">
                  <c:v>122.40942385051832</c:v>
                </c:pt>
                <c:pt idx="731">
                  <c:v>122.60335180890243</c:v>
                </c:pt>
                <c:pt idx="732">
                  <c:v>122.60335180890243</c:v>
                </c:pt>
                <c:pt idx="733">
                  <c:v>122.60335180890243</c:v>
                </c:pt>
                <c:pt idx="734">
                  <c:v>122.898174718608</c:v>
                </c:pt>
                <c:pt idx="735">
                  <c:v>122.898174718608</c:v>
                </c:pt>
                <c:pt idx="736">
                  <c:v>123.10075081567682</c:v>
                </c:pt>
                <c:pt idx="737">
                  <c:v>121.99169254556664</c:v>
                </c:pt>
                <c:pt idx="738">
                  <c:v>122.77421806412738</c:v>
                </c:pt>
                <c:pt idx="739">
                  <c:v>122.77421806412738</c:v>
                </c:pt>
                <c:pt idx="740">
                  <c:v>122.77421806412738</c:v>
                </c:pt>
                <c:pt idx="741">
                  <c:v>122.88874038549746</c:v>
                </c:pt>
                <c:pt idx="742">
                  <c:v>122.79413498958306</c:v>
                </c:pt>
                <c:pt idx="743">
                  <c:v>123.70192748666757</c:v>
                </c:pt>
                <c:pt idx="744">
                  <c:v>123.93699962000615</c:v>
                </c:pt>
                <c:pt idx="745">
                  <c:v>124.51825936554123</c:v>
                </c:pt>
                <c:pt idx="746">
                  <c:v>124.51825936554123</c:v>
                </c:pt>
                <c:pt idx="747">
                  <c:v>124.51825936554123</c:v>
                </c:pt>
                <c:pt idx="748">
                  <c:v>124.51563871745495</c:v>
                </c:pt>
                <c:pt idx="749">
                  <c:v>124.59268577119136</c:v>
                </c:pt>
                <c:pt idx="750">
                  <c:v>125.27353014400474</c:v>
                </c:pt>
                <c:pt idx="751">
                  <c:v>125.26278548685102</c:v>
                </c:pt>
                <c:pt idx="752">
                  <c:v>125.21640001572399</c:v>
                </c:pt>
                <c:pt idx="753">
                  <c:v>125.21640001572399</c:v>
                </c:pt>
                <c:pt idx="754">
                  <c:v>125.21640001572399</c:v>
                </c:pt>
                <c:pt idx="755">
                  <c:v>125.0861538058363</c:v>
                </c:pt>
                <c:pt idx="756">
                  <c:v>125.45147214906257</c:v>
                </c:pt>
                <c:pt idx="757">
                  <c:v>125.48737502784449</c:v>
                </c:pt>
                <c:pt idx="758">
                  <c:v>125.37861813226422</c:v>
                </c:pt>
                <c:pt idx="759">
                  <c:v>125.21508969168087</c:v>
                </c:pt>
                <c:pt idx="760">
                  <c:v>125.21508969168087</c:v>
                </c:pt>
                <c:pt idx="761">
                  <c:v>125.21508969168087</c:v>
                </c:pt>
                <c:pt idx="762">
                  <c:v>125.12441526789587</c:v>
                </c:pt>
                <c:pt idx="763">
                  <c:v>125.43129315879831</c:v>
                </c:pt>
                <c:pt idx="764">
                  <c:v>125.5169883512194</c:v>
                </c:pt>
                <c:pt idx="765">
                  <c:v>125.26671645898044</c:v>
                </c:pt>
                <c:pt idx="766">
                  <c:v>125.50571956444843</c:v>
                </c:pt>
                <c:pt idx="767">
                  <c:v>125.50571956444843</c:v>
                </c:pt>
                <c:pt idx="768">
                  <c:v>125.50571956444843</c:v>
                </c:pt>
                <c:pt idx="769">
                  <c:v>125.71589554096742</c:v>
                </c:pt>
                <c:pt idx="770">
                  <c:v>125.4273621866689</c:v>
                </c:pt>
                <c:pt idx="771">
                  <c:v>125.39643853925089</c:v>
                </c:pt>
                <c:pt idx="772">
                  <c:v>123.62645282178296</c:v>
                </c:pt>
                <c:pt idx="773">
                  <c:v>123.79233984564395</c:v>
                </c:pt>
                <c:pt idx="774">
                  <c:v>123.79233984564395</c:v>
                </c:pt>
                <c:pt idx="775">
                  <c:v>123.79233984564395</c:v>
                </c:pt>
                <c:pt idx="776">
                  <c:v>125.04238898279557</c:v>
                </c:pt>
                <c:pt idx="777">
                  <c:v>125.00884468729127</c:v>
                </c:pt>
                <c:pt idx="778">
                  <c:v>125.22190337670517</c:v>
                </c:pt>
                <c:pt idx="779">
                  <c:v>123.2944167092523</c:v>
                </c:pt>
                <c:pt idx="780">
                  <c:v>123.0713995571106</c:v>
                </c:pt>
                <c:pt idx="781">
                  <c:v>123.0713995571106</c:v>
                </c:pt>
                <c:pt idx="782">
                  <c:v>123.0713995571106</c:v>
                </c:pt>
                <c:pt idx="783">
                  <c:v>123.21815584994179</c:v>
                </c:pt>
                <c:pt idx="784">
                  <c:v>124.44750186721186</c:v>
                </c:pt>
                <c:pt idx="785">
                  <c:v>124.02898436783428</c:v>
                </c:pt>
                <c:pt idx="786">
                  <c:v>123.77399530904003</c:v>
                </c:pt>
                <c:pt idx="787">
                  <c:v>123.99491594271274</c:v>
                </c:pt>
                <c:pt idx="788">
                  <c:v>123.99491594271274</c:v>
                </c:pt>
                <c:pt idx="789">
                  <c:v>123.99491594271274</c:v>
                </c:pt>
                <c:pt idx="790">
                  <c:v>124.06069420967818</c:v>
                </c:pt>
                <c:pt idx="791">
                  <c:v>124.18255434568979</c:v>
                </c:pt>
                <c:pt idx="792">
                  <c:v>124.78792405361858</c:v>
                </c:pt>
                <c:pt idx="793">
                  <c:v>125.50755401810882</c:v>
                </c:pt>
                <c:pt idx="794">
                  <c:v>125.76463959537206</c:v>
                </c:pt>
                <c:pt idx="795">
                  <c:v>125.76463959537206</c:v>
                </c:pt>
                <c:pt idx="796">
                  <c:v>125.76463959537206</c:v>
                </c:pt>
                <c:pt idx="797">
                  <c:v>125.76463959537206</c:v>
                </c:pt>
                <c:pt idx="798">
                  <c:v>124.81491672890719</c:v>
                </c:pt>
                <c:pt idx="799">
                  <c:v>125.20644155299617</c:v>
                </c:pt>
                <c:pt idx="800">
                  <c:v>125.21273110840325</c:v>
                </c:pt>
                <c:pt idx="801">
                  <c:v>125.03164432564186</c:v>
                </c:pt>
                <c:pt idx="802">
                  <c:v>125.03164432564186</c:v>
                </c:pt>
                <c:pt idx="803">
                  <c:v>125.03164432564186</c:v>
                </c:pt>
                <c:pt idx="804">
                  <c:v>126.38861590471338</c:v>
                </c:pt>
                <c:pt idx="805">
                  <c:v>126.82128490375683</c:v>
                </c:pt>
                <c:pt idx="806">
                  <c:v>126.91903507737476</c:v>
                </c:pt>
                <c:pt idx="807">
                  <c:v>126.82076077413957</c:v>
                </c:pt>
                <c:pt idx="808">
                  <c:v>127.07103266637853</c:v>
                </c:pt>
                <c:pt idx="809">
                  <c:v>127.07103266637853</c:v>
                </c:pt>
                <c:pt idx="810">
                  <c:v>127.07103266637853</c:v>
                </c:pt>
                <c:pt idx="811">
                  <c:v>127.26076758782459</c:v>
                </c:pt>
                <c:pt idx="812">
                  <c:v>127.4033308437178</c:v>
                </c:pt>
                <c:pt idx="813">
                  <c:v>127.48430886958357</c:v>
                </c:pt>
                <c:pt idx="814">
                  <c:v>127.10012186013614</c:v>
                </c:pt>
                <c:pt idx="815">
                  <c:v>127.18529292293996</c:v>
                </c:pt>
                <c:pt idx="816">
                  <c:v>127.18529292293996</c:v>
                </c:pt>
                <c:pt idx="817">
                  <c:v>127.18529292293996</c:v>
                </c:pt>
                <c:pt idx="818">
                  <c:v>126.90252499443125</c:v>
                </c:pt>
                <c:pt idx="819">
                  <c:v>126.92165572546104</c:v>
                </c:pt>
                <c:pt idx="820">
                  <c:v>127.44028198173423</c:v>
                </c:pt>
                <c:pt idx="821">
                  <c:v>127.62058257006974</c:v>
                </c:pt>
                <c:pt idx="822">
                  <c:v>128.09649226253671</c:v>
                </c:pt>
                <c:pt idx="823">
                  <c:v>128.09649226253671</c:v>
                </c:pt>
                <c:pt idx="824">
                  <c:v>128.09649226253671</c:v>
                </c:pt>
                <c:pt idx="825">
                  <c:v>128.59310507488519</c:v>
                </c:pt>
                <c:pt idx="826">
                  <c:v>128.87639713301115</c:v>
                </c:pt>
                <c:pt idx="827">
                  <c:v>129.04569099938431</c:v>
                </c:pt>
                <c:pt idx="828">
                  <c:v>129.79676874090981</c:v>
                </c:pt>
                <c:pt idx="829">
                  <c:v>129.69823237286599</c:v>
                </c:pt>
                <c:pt idx="830">
                  <c:v>129.69823237286599</c:v>
                </c:pt>
                <c:pt idx="831">
                  <c:v>129.69823237286599</c:v>
                </c:pt>
                <c:pt idx="832">
                  <c:v>129.46420849876191</c:v>
                </c:pt>
                <c:pt idx="833">
                  <c:v>129.76846574157807</c:v>
                </c:pt>
                <c:pt idx="834">
                  <c:v>130.00484819895979</c:v>
                </c:pt>
                <c:pt idx="835">
                  <c:v>129.79676874090981</c:v>
                </c:pt>
                <c:pt idx="836">
                  <c:v>129.91260138632302</c:v>
                </c:pt>
                <c:pt idx="837">
                  <c:v>129.91260138632302</c:v>
                </c:pt>
                <c:pt idx="838">
                  <c:v>129.91260138632302</c:v>
                </c:pt>
                <c:pt idx="839">
                  <c:v>130.14269428829769</c:v>
                </c:pt>
                <c:pt idx="840">
                  <c:v>130.22996186957053</c:v>
                </c:pt>
                <c:pt idx="841">
                  <c:v>130.33216714493511</c:v>
                </c:pt>
                <c:pt idx="842">
                  <c:v>130.38562836589506</c:v>
                </c:pt>
                <c:pt idx="843">
                  <c:v>131.06149350734455</c:v>
                </c:pt>
                <c:pt idx="844">
                  <c:v>131.06149350734455</c:v>
                </c:pt>
                <c:pt idx="845">
                  <c:v>131.06149350734455</c:v>
                </c:pt>
                <c:pt idx="846">
                  <c:v>130.5441775751145</c:v>
                </c:pt>
                <c:pt idx="847">
                  <c:v>130.75880865338016</c:v>
                </c:pt>
                <c:pt idx="848">
                  <c:v>130.14898384370471</c:v>
                </c:pt>
                <c:pt idx="849">
                  <c:v>130.31434673794845</c:v>
                </c:pt>
                <c:pt idx="850">
                  <c:v>131.36653694458656</c:v>
                </c:pt>
                <c:pt idx="851">
                  <c:v>131.36653694458656</c:v>
                </c:pt>
                <c:pt idx="852">
                  <c:v>131.36653694458656</c:v>
                </c:pt>
                <c:pt idx="853">
                  <c:v>130.95771584312814</c:v>
                </c:pt>
                <c:pt idx="854">
                  <c:v>131.0856034697382</c:v>
                </c:pt>
                <c:pt idx="855">
                  <c:v>131.29420705740546</c:v>
                </c:pt>
                <c:pt idx="856">
                  <c:v>131.33325471389091</c:v>
                </c:pt>
                <c:pt idx="857">
                  <c:v>131.75282047250303</c:v>
                </c:pt>
                <c:pt idx="858">
                  <c:v>131.75282047250303</c:v>
                </c:pt>
                <c:pt idx="859">
                  <c:v>131.75282047250303</c:v>
                </c:pt>
                <c:pt idx="860">
                  <c:v>131.93128660717815</c:v>
                </c:pt>
                <c:pt idx="861">
                  <c:v>131.90717664478444</c:v>
                </c:pt>
                <c:pt idx="862">
                  <c:v>132.10005634393403</c:v>
                </c:pt>
                <c:pt idx="863">
                  <c:v>131.63541543823806</c:v>
                </c:pt>
                <c:pt idx="864">
                  <c:v>131.56465793990873</c:v>
                </c:pt>
                <c:pt idx="865">
                  <c:v>131.56465793990873</c:v>
                </c:pt>
                <c:pt idx="866">
                  <c:v>131.56465793990873</c:v>
                </c:pt>
                <c:pt idx="867">
                  <c:v>131.69700066826545</c:v>
                </c:pt>
                <c:pt idx="868">
                  <c:v>131.41318448052223</c:v>
                </c:pt>
                <c:pt idx="869">
                  <c:v>130.71687828399985</c:v>
                </c:pt>
                <c:pt idx="870">
                  <c:v>131.83117785028256</c:v>
                </c:pt>
                <c:pt idx="871">
                  <c:v>131.48970740464136</c:v>
                </c:pt>
                <c:pt idx="872">
                  <c:v>131.48970740464136</c:v>
                </c:pt>
                <c:pt idx="873">
                  <c:v>131.48970740464136</c:v>
                </c:pt>
                <c:pt idx="874">
                  <c:v>131.66162191910078</c:v>
                </c:pt>
                <c:pt idx="875">
                  <c:v>132.52486339871868</c:v>
                </c:pt>
                <c:pt idx="876">
                  <c:v>132.43707168782859</c:v>
                </c:pt>
                <c:pt idx="877">
                  <c:v>132.43707168782859</c:v>
                </c:pt>
                <c:pt idx="878">
                  <c:v>132.71564657939925</c:v>
                </c:pt>
                <c:pt idx="879">
                  <c:v>132.71564657939925</c:v>
                </c:pt>
                <c:pt idx="880">
                  <c:v>132.71564657939925</c:v>
                </c:pt>
                <c:pt idx="881">
                  <c:v>132.67948163580871</c:v>
                </c:pt>
                <c:pt idx="882">
                  <c:v>133.99137806779632</c:v>
                </c:pt>
                <c:pt idx="883">
                  <c:v>133.95914409633519</c:v>
                </c:pt>
                <c:pt idx="884">
                  <c:v>135.10593969888768</c:v>
                </c:pt>
                <c:pt idx="885">
                  <c:v>134.83784739966211</c:v>
                </c:pt>
                <c:pt idx="886">
                  <c:v>134.83784739966211</c:v>
                </c:pt>
                <c:pt idx="887">
                  <c:v>134.83784739966211</c:v>
                </c:pt>
                <c:pt idx="888">
                  <c:v>134.69895305108969</c:v>
                </c:pt>
                <c:pt idx="889">
                  <c:v>134.20129197950669</c:v>
                </c:pt>
                <c:pt idx="890">
                  <c:v>134.18923699830984</c:v>
                </c:pt>
                <c:pt idx="891">
                  <c:v>134.60618210883567</c:v>
                </c:pt>
                <c:pt idx="892">
                  <c:v>135.36145288729918</c:v>
                </c:pt>
                <c:pt idx="893">
                  <c:v>135.36145288729918</c:v>
                </c:pt>
                <c:pt idx="894">
                  <c:v>135.36145288729918</c:v>
                </c:pt>
                <c:pt idx="895">
                  <c:v>135.7954322103858</c:v>
                </c:pt>
                <c:pt idx="896">
                  <c:v>136.0105874182687</c:v>
                </c:pt>
                <c:pt idx="897">
                  <c:v>135.9508366419017</c:v>
                </c:pt>
                <c:pt idx="898">
                  <c:v>135.42067953404893</c:v>
                </c:pt>
                <c:pt idx="899">
                  <c:v>136.64321186629471</c:v>
                </c:pt>
                <c:pt idx="900">
                  <c:v>136.64321186629471</c:v>
                </c:pt>
                <c:pt idx="901">
                  <c:v>136.64321186629471</c:v>
                </c:pt>
                <c:pt idx="902">
                  <c:v>137.38171049700608</c:v>
                </c:pt>
                <c:pt idx="903">
                  <c:v>136.94013129446932</c:v>
                </c:pt>
                <c:pt idx="904">
                  <c:v>136.84473970412901</c:v>
                </c:pt>
                <c:pt idx="905">
                  <c:v>137.11650091067537</c:v>
                </c:pt>
                <c:pt idx="906">
                  <c:v>137.05439155103073</c:v>
                </c:pt>
                <c:pt idx="907">
                  <c:v>137.05439155103073</c:v>
                </c:pt>
                <c:pt idx="908">
                  <c:v>137.05439155103073</c:v>
                </c:pt>
                <c:pt idx="909">
                  <c:v>137.05439155103073</c:v>
                </c:pt>
                <c:pt idx="910">
                  <c:v>136.91602133207559</c:v>
                </c:pt>
                <c:pt idx="911">
                  <c:v>137.03395049595784</c:v>
                </c:pt>
                <c:pt idx="912">
                  <c:v>137.31121506348538</c:v>
                </c:pt>
                <c:pt idx="913">
                  <c:v>136.60809518193867</c:v>
                </c:pt>
                <c:pt idx="914">
                  <c:v>136.60809518193867</c:v>
                </c:pt>
                <c:pt idx="915">
                  <c:v>136.60809518193867</c:v>
                </c:pt>
                <c:pt idx="916">
                  <c:v>136.60809518193867</c:v>
                </c:pt>
                <c:pt idx="917">
                  <c:v>137.7486012290841</c:v>
                </c:pt>
                <c:pt idx="918">
                  <c:v>138.6301872453059</c:v>
                </c:pt>
                <c:pt idx="919">
                  <c:v>139.21747448143941</c:v>
                </c:pt>
                <c:pt idx="920">
                  <c:v>140.19654860647051</c:v>
                </c:pt>
                <c:pt idx="921">
                  <c:v>140.19654860647051</c:v>
                </c:pt>
                <c:pt idx="922">
                  <c:v>140.19654860647051</c:v>
                </c:pt>
                <c:pt idx="923">
                  <c:v>140.43214486942637</c:v>
                </c:pt>
                <c:pt idx="924">
                  <c:v>140.65699647522845</c:v>
                </c:pt>
                <c:pt idx="925">
                  <c:v>140.50159204371252</c:v>
                </c:pt>
                <c:pt idx="926">
                  <c:v>141.50084515900792</c:v>
                </c:pt>
                <c:pt idx="927">
                  <c:v>142.45633345126259</c:v>
                </c:pt>
                <c:pt idx="928">
                  <c:v>142.45633345126259</c:v>
                </c:pt>
                <c:pt idx="929">
                  <c:v>142.45633345126259</c:v>
                </c:pt>
                <c:pt idx="930">
                  <c:v>142.45633345126259</c:v>
                </c:pt>
                <c:pt idx="931">
                  <c:v>141.95683792601918</c:v>
                </c:pt>
                <c:pt idx="932">
                  <c:v>143.29310638520914</c:v>
                </c:pt>
                <c:pt idx="933">
                  <c:v>143.07428227000545</c:v>
                </c:pt>
                <c:pt idx="934">
                  <c:v>143.70507226437107</c:v>
                </c:pt>
                <c:pt idx="935">
                  <c:v>143.70507226437107</c:v>
                </c:pt>
                <c:pt idx="936">
                  <c:v>143.70507226437107</c:v>
                </c:pt>
                <c:pt idx="937">
                  <c:v>144.86654349620673</c:v>
                </c:pt>
                <c:pt idx="938">
                  <c:v>145.18731082196638</c:v>
                </c:pt>
                <c:pt idx="939">
                  <c:v>145.10607073129194</c:v>
                </c:pt>
                <c:pt idx="940">
                  <c:v>145.19386244218205</c:v>
                </c:pt>
                <c:pt idx="941">
                  <c:v>146.91562823486257</c:v>
                </c:pt>
                <c:pt idx="942">
                  <c:v>146.91562823486257</c:v>
                </c:pt>
                <c:pt idx="943">
                  <c:v>146.91562823486257</c:v>
                </c:pt>
                <c:pt idx="944">
                  <c:v>145.93524378578832</c:v>
                </c:pt>
                <c:pt idx="945">
                  <c:v>144.35473092495783</c:v>
                </c:pt>
                <c:pt idx="946">
                  <c:v>144.4294193954166</c:v>
                </c:pt>
                <c:pt idx="947">
                  <c:v>144.36364112845118</c:v>
                </c:pt>
                <c:pt idx="948">
                  <c:v>141.31084817275323</c:v>
                </c:pt>
                <c:pt idx="949">
                  <c:v>141.31084817275323</c:v>
                </c:pt>
                <c:pt idx="950">
                  <c:v>141.31084817275323</c:v>
                </c:pt>
                <c:pt idx="951">
                  <c:v>135.52052622613581</c:v>
                </c:pt>
                <c:pt idx="952">
                  <c:v>137.89902642923605</c:v>
                </c:pt>
                <c:pt idx="953">
                  <c:v>137.21294076025009</c:v>
                </c:pt>
                <c:pt idx="954">
                  <c:v>132.08223593694728</c:v>
                </c:pt>
                <c:pt idx="955">
                  <c:v>134.09830050971613</c:v>
                </c:pt>
                <c:pt idx="956">
                  <c:v>134.09830050971613</c:v>
                </c:pt>
                <c:pt idx="957">
                  <c:v>134.09830050971613</c:v>
                </c:pt>
                <c:pt idx="958">
                  <c:v>135.9689191136969</c:v>
                </c:pt>
                <c:pt idx="959">
                  <c:v>136.33187887364556</c:v>
                </c:pt>
                <c:pt idx="960">
                  <c:v>138.19804237587965</c:v>
                </c:pt>
                <c:pt idx="961">
                  <c:v>139.89936711348727</c:v>
                </c:pt>
                <c:pt idx="962">
                  <c:v>139.96409712121817</c:v>
                </c:pt>
                <c:pt idx="963">
                  <c:v>139.96409712121817</c:v>
                </c:pt>
                <c:pt idx="964">
                  <c:v>139.96409712121817</c:v>
                </c:pt>
                <c:pt idx="965">
                  <c:v>139.96409712121817</c:v>
                </c:pt>
                <c:pt idx="966">
                  <c:v>139.15615131622059</c:v>
                </c:pt>
                <c:pt idx="967">
                  <c:v>138.39406685273278</c:v>
                </c:pt>
                <c:pt idx="968">
                  <c:v>138.54056108075537</c:v>
                </c:pt>
                <c:pt idx="969">
                  <c:v>140.76968434293812</c:v>
                </c:pt>
                <c:pt idx="970">
                  <c:v>140.76968434293812</c:v>
                </c:pt>
                <c:pt idx="971">
                  <c:v>140.76968434293812</c:v>
                </c:pt>
                <c:pt idx="972">
                  <c:v>142.44218195159675</c:v>
                </c:pt>
                <c:pt idx="973">
                  <c:v>140.6525413734818</c:v>
                </c:pt>
                <c:pt idx="974">
                  <c:v>139.10635900258146</c:v>
                </c:pt>
                <c:pt idx="975">
                  <c:v>137.27426392546889</c:v>
                </c:pt>
                <c:pt idx="976">
                  <c:v>137.983411297614</c:v>
                </c:pt>
                <c:pt idx="977">
                  <c:v>137.983411297614</c:v>
                </c:pt>
                <c:pt idx="978">
                  <c:v>137.983411297614</c:v>
                </c:pt>
                <c:pt idx="979">
                  <c:v>139.50653196535512</c:v>
                </c:pt>
                <c:pt idx="980">
                  <c:v>139.88207083611786</c:v>
                </c:pt>
                <c:pt idx="981">
                  <c:v>139.82389244860266</c:v>
                </c:pt>
                <c:pt idx="982">
                  <c:v>140.48586815519491</c:v>
                </c:pt>
                <c:pt idx="983">
                  <c:v>142.93093281968643</c:v>
                </c:pt>
                <c:pt idx="984">
                  <c:v>142.93093281968643</c:v>
                </c:pt>
                <c:pt idx="985">
                  <c:v>142.93093281968643</c:v>
                </c:pt>
                <c:pt idx="986">
                  <c:v>142.74932190730783</c:v>
                </c:pt>
                <c:pt idx="987">
                  <c:v>141.84912928967347</c:v>
                </c:pt>
                <c:pt idx="988">
                  <c:v>141.07656223384058</c:v>
                </c:pt>
                <c:pt idx="989">
                  <c:v>140.97488108809324</c:v>
                </c:pt>
                <c:pt idx="990">
                  <c:v>141.21991168415965</c:v>
                </c:pt>
                <c:pt idx="991">
                  <c:v>141.21991168415965</c:v>
                </c:pt>
                <c:pt idx="992">
                  <c:v>141.21991168415965</c:v>
                </c:pt>
                <c:pt idx="993">
                  <c:v>139.21485383335315</c:v>
                </c:pt>
                <c:pt idx="994">
                  <c:v>139.42371948582903</c:v>
                </c:pt>
                <c:pt idx="995">
                  <c:v>139.18157160265753</c:v>
                </c:pt>
                <c:pt idx="996">
                  <c:v>135.68457879633652</c:v>
                </c:pt>
                <c:pt idx="997">
                  <c:v>132.84143768754029</c:v>
                </c:pt>
                <c:pt idx="998">
                  <c:v>132.84143768754029</c:v>
                </c:pt>
                <c:pt idx="999">
                  <c:v>132.84143768754029</c:v>
                </c:pt>
                <c:pt idx="1000">
                  <c:v>136.44902184310197</c:v>
                </c:pt>
                <c:pt idx="1001">
                  <c:v>134.09201095430919</c:v>
                </c:pt>
                <c:pt idx="1002">
                  <c:v>133.72354783337937</c:v>
                </c:pt>
                <c:pt idx="1003">
                  <c:v>135.57110473420096</c:v>
                </c:pt>
                <c:pt idx="1004">
                  <c:v>135.57110473420096</c:v>
                </c:pt>
                <c:pt idx="1005">
                  <c:v>135.57110473420096</c:v>
                </c:pt>
                <c:pt idx="1006">
                  <c:v>135.57110473420096</c:v>
                </c:pt>
                <c:pt idx="1007">
                  <c:v>132.54425619455711</c:v>
                </c:pt>
                <c:pt idx="1008">
                  <c:v>134.22173303457967</c:v>
                </c:pt>
                <c:pt idx="1009">
                  <c:v>135.78390135880628</c:v>
                </c:pt>
                <c:pt idx="1010">
                  <c:v>136.73545867893154</c:v>
                </c:pt>
                <c:pt idx="1011">
                  <c:v>133.74084411074884</c:v>
                </c:pt>
                <c:pt idx="1012">
                  <c:v>133.74084411074884</c:v>
                </c:pt>
                <c:pt idx="1013">
                  <c:v>133.74084411074884</c:v>
                </c:pt>
                <c:pt idx="1014">
                  <c:v>134.22697433075223</c:v>
                </c:pt>
                <c:pt idx="1015">
                  <c:v>136.47627658319925</c:v>
                </c:pt>
                <c:pt idx="1016">
                  <c:v>135.72834361937728</c:v>
                </c:pt>
                <c:pt idx="1017">
                  <c:v>136.86465662958472</c:v>
                </c:pt>
                <c:pt idx="1018">
                  <c:v>136.47208354626119</c:v>
                </c:pt>
                <c:pt idx="1019">
                  <c:v>136.47208354626119</c:v>
                </c:pt>
                <c:pt idx="1020">
                  <c:v>136.47208354626119</c:v>
                </c:pt>
                <c:pt idx="1021">
                  <c:v>137.58245214041452</c:v>
                </c:pt>
                <c:pt idx="1022">
                  <c:v>139.04896680949219</c:v>
                </c:pt>
                <c:pt idx="1023">
                  <c:v>139.16479945490539</c:v>
                </c:pt>
                <c:pt idx="1024">
                  <c:v>138.38515664923955</c:v>
                </c:pt>
                <c:pt idx="1025">
                  <c:v>137.21058217697257</c:v>
                </c:pt>
                <c:pt idx="1026">
                  <c:v>137.21058217697257</c:v>
                </c:pt>
                <c:pt idx="1027">
                  <c:v>137.21058217697257</c:v>
                </c:pt>
                <c:pt idx="1028">
                  <c:v>137.21818205642276</c:v>
                </c:pt>
                <c:pt idx="1029">
                  <c:v>135.38530078488432</c:v>
                </c:pt>
                <c:pt idx="1030">
                  <c:v>135.63400028827149</c:v>
                </c:pt>
                <c:pt idx="1031">
                  <c:v>137.04967438447548</c:v>
                </c:pt>
                <c:pt idx="1032">
                  <c:v>137.21005804735529</c:v>
                </c:pt>
                <c:pt idx="1033">
                  <c:v>137.21005804735529</c:v>
                </c:pt>
                <c:pt idx="1034">
                  <c:v>137.21005804735529</c:v>
                </c:pt>
                <c:pt idx="1035">
                  <c:v>136.09130337932589</c:v>
                </c:pt>
                <c:pt idx="1036">
                  <c:v>136.43906338037417</c:v>
                </c:pt>
                <c:pt idx="1037">
                  <c:v>135.455796218405</c:v>
                </c:pt>
                <c:pt idx="1038">
                  <c:v>135.16516634563746</c:v>
                </c:pt>
                <c:pt idx="1039">
                  <c:v>136.92126262824814</c:v>
                </c:pt>
                <c:pt idx="1040">
                  <c:v>136.92126262824814</c:v>
                </c:pt>
                <c:pt idx="1041">
                  <c:v>136.92126262824814</c:v>
                </c:pt>
                <c:pt idx="1042">
                  <c:v>137.3971723207151</c:v>
                </c:pt>
                <c:pt idx="1043">
                  <c:v>137.36205563635906</c:v>
                </c:pt>
                <c:pt idx="1044">
                  <c:v>138.70828255827684</c:v>
                </c:pt>
                <c:pt idx="1045">
                  <c:v>140.0395717861029</c:v>
                </c:pt>
                <c:pt idx="1046">
                  <c:v>140.32758101078417</c:v>
                </c:pt>
                <c:pt idx="1047">
                  <c:v>140.32758101078417</c:v>
                </c:pt>
                <c:pt idx="1048">
                  <c:v>140.32758101078417</c:v>
                </c:pt>
                <c:pt idx="1049">
                  <c:v>140.4578272206719</c:v>
                </c:pt>
                <c:pt idx="1050">
                  <c:v>139.5031251228431</c:v>
                </c:pt>
                <c:pt idx="1051">
                  <c:v>140.10849483077189</c:v>
                </c:pt>
                <c:pt idx="1052">
                  <c:v>140.02882712894925</c:v>
                </c:pt>
                <c:pt idx="1053">
                  <c:v>139.67163279479041</c:v>
                </c:pt>
                <c:pt idx="1054">
                  <c:v>139.67163279479041</c:v>
                </c:pt>
                <c:pt idx="1055">
                  <c:v>139.67163279479041</c:v>
                </c:pt>
                <c:pt idx="1056">
                  <c:v>140.70757498329363</c:v>
                </c:pt>
                <c:pt idx="1057">
                  <c:v>140.26887849365175</c:v>
                </c:pt>
                <c:pt idx="1058">
                  <c:v>140.72854016798379</c:v>
                </c:pt>
                <c:pt idx="1059">
                  <c:v>140.44891701717859</c:v>
                </c:pt>
                <c:pt idx="1060">
                  <c:v>140.13417718201737</c:v>
                </c:pt>
                <c:pt idx="1061">
                  <c:v>140.13417718201737</c:v>
                </c:pt>
                <c:pt idx="1062">
                  <c:v>140.13417718201737</c:v>
                </c:pt>
                <c:pt idx="1063">
                  <c:v>140.13417718201737</c:v>
                </c:pt>
                <c:pt idx="1064">
                  <c:v>138.51959589606534</c:v>
                </c:pt>
                <c:pt idx="1065">
                  <c:v>140.3032089835819</c:v>
                </c:pt>
                <c:pt idx="1066">
                  <c:v>139.36868587601739</c:v>
                </c:pt>
                <c:pt idx="1067">
                  <c:v>140.89364099741891</c:v>
                </c:pt>
                <c:pt idx="1068">
                  <c:v>140.89364099741891</c:v>
                </c:pt>
                <c:pt idx="1069">
                  <c:v>140.89364099741891</c:v>
                </c:pt>
                <c:pt idx="1070">
                  <c:v>141.52809989910531</c:v>
                </c:pt>
                <c:pt idx="1071">
                  <c:v>141.6360706002597</c:v>
                </c:pt>
                <c:pt idx="1072">
                  <c:v>142.8538857659502</c:v>
                </c:pt>
                <c:pt idx="1073">
                  <c:v>142.77762490663969</c:v>
                </c:pt>
                <c:pt idx="1074">
                  <c:v>143.22942463671293</c:v>
                </c:pt>
                <c:pt idx="1075">
                  <c:v>143.22942463671293</c:v>
                </c:pt>
                <c:pt idx="1076">
                  <c:v>143.22942463671293</c:v>
                </c:pt>
                <c:pt idx="1077">
                  <c:v>143.3832566793771</c:v>
                </c:pt>
                <c:pt idx="1078">
                  <c:v>143.63955606221447</c:v>
                </c:pt>
                <c:pt idx="1079">
                  <c:v>143.06668239055546</c:v>
                </c:pt>
                <c:pt idx="1080">
                  <c:v>143.46397264043426</c:v>
                </c:pt>
                <c:pt idx="1081">
                  <c:v>143.33294023612066</c:v>
                </c:pt>
                <c:pt idx="1082">
                  <c:v>143.33294023612066</c:v>
                </c:pt>
                <c:pt idx="1083">
                  <c:v>143.33294023612066</c:v>
                </c:pt>
                <c:pt idx="1084">
                  <c:v>143.03051744696489</c:v>
                </c:pt>
                <c:pt idx="1085">
                  <c:v>142.46183681224394</c:v>
                </c:pt>
                <c:pt idx="1086">
                  <c:v>142.70555708426721</c:v>
                </c:pt>
                <c:pt idx="1087">
                  <c:v>141.81375054050892</c:v>
                </c:pt>
                <c:pt idx="1088">
                  <c:v>142.08184283973455</c:v>
                </c:pt>
                <c:pt idx="1089">
                  <c:v>142.08184283973455</c:v>
                </c:pt>
                <c:pt idx="1090">
                  <c:v>142.08184283973455</c:v>
                </c:pt>
                <c:pt idx="1091">
                  <c:v>140.13208066354835</c:v>
                </c:pt>
                <c:pt idx="1092">
                  <c:v>140.4407930081112</c:v>
                </c:pt>
                <c:pt idx="1093">
                  <c:v>139.23215011072267</c:v>
                </c:pt>
                <c:pt idx="1094">
                  <c:v>140.11137754366683</c:v>
                </c:pt>
                <c:pt idx="1095">
                  <c:v>140.22642399465417</c:v>
                </c:pt>
                <c:pt idx="1096">
                  <c:v>140.22642399465417</c:v>
                </c:pt>
                <c:pt idx="1097">
                  <c:v>140.22642399465417</c:v>
                </c:pt>
                <c:pt idx="1098">
                  <c:v>140.66302396582705</c:v>
                </c:pt>
                <c:pt idx="1099">
                  <c:v>139.96697983411329</c:v>
                </c:pt>
                <c:pt idx="1100">
                  <c:v>139.96697983411329</c:v>
                </c:pt>
                <c:pt idx="1101">
                  <c:v>141.20785670296294</c:v>
                </c:pt>
                <c:pt idx="1102">
                  <c:v>142.41545134111695</c:v>
                </c:pt>
                <c:pt idx="1103">
                  <c:v>142.41545134111695</c:v>
                </c:pt>
                <c:pt idx="1104">
                  <c:v>142.41545134111695</c:v>
                </c:pt>
                <c:pt idx="1105">
                  <c:v>143.71345833824736</c:v>
                </c:pt>
                <c:pt idx="1106">
                  <c:v>144.21557451157705</c:v>
                </c:pt>
                <c:pt idx="1107">
                  <c:v>143.19247349869656</c:v>
                </c:pt>
                <c:pt idx="1108">
                  <c:v>144.45955684840894</c:v>
                </c:pt>
                <c:pt idx="1109">
                  <c:v>144.61600953915936</c:v>
                </c:pt>
                <c:pt idx="1110">
                  <c:v>144.61600953915936</c:v>
                </c:pt>
                <c:pt idx="1111">
                  <c:v>144.61600953915936</c:v>
                </c:pt>
                <c:pt idx="1112">
                  <c:v>144.47423247769206</c:v>
                </c:pt>
                <c:pt idx="1113">
                  <c:v>145.0505129918632</c:v>
                </c:pt>
                <c:pt idx="1114">
                  <c:v>145.36368043817265</c:v>
                </c:pt>
                <c:pt idx="1115">
                  <c:v>144.80417207175367</c:v>
                </c:pt>
                <c:pt idx="1116">
                  <c:v>144.67287760263144</c:v>
                </c:pt>
                <c:pt idx="1117">
                  <c:v>144.67287760263144</c:v>
                </c:pt>
                <c:pt idx="1118">
                  <c:v>144.67287760263144</c:v>
                </c:pt>
                <c:pt idx="1119">
                  <c:v>144.93913544819665</c:v>
                </c:pt>
                <c:pt idx="1120">
                  <c:v>145.63911055203982</c:v>
                </c:pt>
                <c:pt idx="1121">
                  <c:v>146.96568261331058</c:v>
                </c:pt>
                <c:pt idx="1122">
                  <c:v>146.52017243864438</c:v>
                </c:pt>
                <c:pt idx="1123">
                  <c:v>145.55891872059991</c:v>
                </c:pt>
                <c:pt idx="1124">
                  <c:v>145.55891872059991</c:v>
                </c:pt>
                <c:pt idx="1125">
                  <c:v>145.55891872059991</c:v>
                </c:pt>
                <c:pt idx="1126">
                  <c:v>144.73341457342431</c:v>
                </c:pt>
                <c:pt idx="1127">
                  <c:v>145.44492052884709</c:v>
                </c:pt>
                <c:pt idx="1128">
                  <c:v>145.29370913426922</c:v>
                </c:pt>
                <c:pt idx="1129">
                  <c:v>146.02460788553043</c:v>
                </c:pt>
                <c:pt idx="1130">
                  <c:v>146.72248647090461</c:v>
                </c:pt>
                <c:pt idx="1131">
                  <c:v>146.72248647090461</c:v>
                </c:pt>
                <c:pt idx="1132">
                  <c:v>146.72248647090461</c:v>
                </c:pt>
                <c:pt idx="1133">
                  <c:v>147.2555262916523</c:v>
                </c:pt>
                <c:pt idx="1134">
                  <c:v>147.67299553179538</c:v>
                </c:pt>
                <c:pt idx="1135">
                  <c:v>147.63866504186524</c:v>
                </c:pt>
                <c:pt idx="1136">
                  <c:v>147.46386781451091</c:v>
                </c:pt>
                <c:pt idx="1137">
                  <c:v>146.45911133823432</c:v>
                </c:pt>
                <c:pt idx="1138">
                  <c:v>146.45911133823432</c:v>
                </c:pt>
                <c:pt idx="1139">
                  <c:v>146.45911133823432</c:v>
                </c:pt>
                <c:pt idx="1140">
                  <c:v>145.87470681499573</c:v>
                </c:pt>
                <c:pt idx="1141">
                  <c:v>146.8194504500967</c:v>
                </c:pt>
                <c:pt idx="1142">
                  <c:v>145.73030910544216</c:v>
                </c:pt>
                <c:pt idx="1143">
                  <c:v>146.92820734567698</c:v>
                </c:pt>
                <c:pt idx="1144">
                  <c:v>147.42875113015489</c:v>
                </c:pt>
                <c:pt idx="1145">
                  <c:v>147.42875113015489</c:v>
                </c:pt>
                <c:pt idx="1146">
                  <c:v>147.42875113015489</c:v>
                </c:pt>
                <c:pt idx="1147">
                  <c:v>147.79223501972078</c:v>
                </c:pt>
                <c:pt idx="1148">
                  <c:v>148.10304388275262</c:v>
                </c:pt>
                <c:pt idx="1149">
                  <c:v>148.04853440255815</c:v>
                </c:pt>
                <c:pt idx="1150">
                  <c:v>147.80717271381252</c:v>
                </c:pt>
                <c:pt idx="1151">
                  <c:v>148.72492367362486</c:v>
                </c:pt>
                <c:pt idx="1152">
                  <c:v>148.72492367362486</c:v>
                </c:pt>
                <c:pt idx="1153">
                  <c:v>148.72492367362486</c:v>
                </c:pt>
                <c:pt idx="1154">
                  <c:v>149.88272599813973</c:v>
                </c:pt>
                <c:pt idx="1155">
                  <c:v>149.92439430271145</c:v>
                </c:pt>
                <c:pt idx="1156">
                  <c:v>150.79209088407603</c:v>
                </c:pt>
                <c:pt idx="1157">
                  <c:v>150.14872177889632</c:v>
                </c:pt>
                <c:pt idx="1158">
                  <c:v>150.18410052806098</c:v>
                </c:pt>
                <c:pt idx="1159">
                  <c:v>150.18410052806098</c:v>
                </c:pt>
                <c:pt idx="1160">
                  <c:v>150.18410052806098</c:v>
                </c:pt>
                <c:pt idx="1161">
                  <c:v>150.18410052806098</c:v>
                </c:pt>
                <c:pt idx="1162">
                  <c:v>149.94981458914827</c:v>
                </c:pt>
                <c:pt idx="1163">
                  <c:v>149.53051089534478</c:v>
                </c:pt>
                <c:pt idx="1164">
                  <c:v>149.02839472201512</c:v>
                </c:pt>
                <c:pt idx="1165">
                  <c:v>148.71077217395899</c:v>
                </c:pt>
                <c:pt idx="1166">
                  <c:v>148.71077217395899</c:v>
                </c:pt>
                <c:pt idx="1167">
                  <c:v>148.71077217395899</c:v>
                </c:pt>
                <c:pt idx="1168">
                  <c:v>148.99275390804183</c:v>
                </c:pt>
                <c:pt idx="1169">
                  <c:v>149.56012421871964</c:v>
                </c:pt>
                <c:pt idx="1170">
                  <c:v>149.61489576372273</c:v>
                </c:pt>
                <c:pt idx="1171">
                  <c:v>150.44485501264501</c:v>
                </c:pt>
                <c:pt idx="1172">
                  <c:v>150.50879882595001</c:v>
                </c:pt>
                <c:pt idx="1173">
                  <c:v>150.50879882595001</c:v>
                </c:pt>
                <c:pt idx="1174">
                  <c:v>150.50879882595001</c:v>
                </c:pt>
                <c:pt idx="1175">
                  <c:v>149.67281208642933</c:v>
                </c:pt>
                <c:pt idx="1176">
                  <c:v>150.48233028027869</c:v>
                </c:pt>
                <c:pt idx="1177">
                  <c:v>150.67127900729886</c:v>
                </c:pt>
                <c:pt idx="1178">
                  <c:v>151.85921878480585</c:v>
                </c:pt>
                <c:pt idx="1179">
                  <c:v>151.80680582308042</c:v>
                </c:pt>
                <c:pt idx="1180">
                  <c:v>151.80680582308042</c:v>
                </c:pt>
                <c:pt idx="1181">
                  <c:v>151.80680582308042</c:v>
                </c:pt>
                <c:pt idx="1182">
                  <c:v>151.27324187271549</c:v>
                </c:pt>
                <c:pt idx="1183">
                  <c:v>151.08691379378158</c:v>
                </c:pt>
                <c:pt idx="1184">
                  <c:v>150.5895147870072</c:v>
                </c:pt>
                <c:pt idx="1185">
                  <c:v>151.03371463763025</c:v>
                </c:pt>
                <c:pt idx="1186">
                  <c:v>151.03895593380281</c:v>
                </c:pt>
                <c:pt idx="1187">
                  <c:v>151.03895593380281</c:v>
                </c:pt>
                <c:pt idx="1188">
                  <c:v>151.03895593380281</c:v>
                </c:pt>
                <c:pt idx="1189">
                  <c:v>151.59007822634575</c:v>
                </c:pt>
                <c:pt idx="1190">
                  <c:v>151.53556874615131</c:v>
                </c:pt>
                <c:pt idx="1191">
                  <c:v>151.64327738249708</c:v>
                </c:pt>
                <c:pt idx="1192">
                  <c:v>150.4398757812811</c:v>
                </c:pt>
                <c:pt idx="1193">
                  <c:v>149.61017859716745</c:v>
                </c:pt>
                <c:pt idx="1194">
                  <c:v>149.61017859716745</c:v>
                </c:pt>
                <c:pt idx="1195">
                  <c:v>149.61017859716745</c:v>
                </c:pt>
                <c:pt idx="1196">
                  <c:v>149.55147608003497</c:v>
                </c:pt>
                <c:pt idx="1197">
                  <c:v>149.38296840808769</c:v>
                </c:pt>
                <c:pt idx="1198">
                  <c:v>144.47475660730933</c:v>
                </c:pt>
                <c:pt idx="1199">
                  <c:v>141.5029416774772</c:v>
                </c:pt>
                <c:pt idx="1200">
                  <c:v>143.52844058335663</c:v>
                </c:pt>
                <c:pt idx="1201">
                  <c:v>143.52844058335663</c:v>
                </c:pt>
                <c:pt idx="1202">
                  <c:v>143.52844058335663</c:v>
                </c:pt>
                <c:pt idx="1203">
                  <c:v>142.68406776995985</c:v>
                </c:pt>
                <c:pt idx="1204">
                  <c:v>145.75520526226174</c:v>
                </c:pt>
                <c:pt idx="1205">
                  <c:v>145.72428161484373</c:v>
                </c:pt>
                <c:pt idx="1206">
                  <c:v>143.64112845106632</c:v>
                </c:pt>
                <c:pt idx="1207">
                  <c:v>143.59317059108756</c:v>
                </c:pt>
                <c:pt idx="1208">
                  <c:v>143.59317059108756</c:v>
                </c:pt>
                <c:pt idx="1209">
                  <c:v>143.59317059108756</c:v>
                </c:pt>
                <c:pt idx="1210">
                  <c:v>142.97941480928273</c:v>
                </c:pt>
                <c:pt idx="1211">
                  <c:v>142.19846167957374</c:v>
                </c:pt>
                <c:pt idx="1212">
                  <c:v>137.80966232949444</c:v>
                </c:pt>
                <c:pt idx="1213">
                  <c:v>140.37606300038036</c:v>
                </c:pt>
                <c:pt idx="1214">
                  <c:v>137.94410157632018</c:v>
                </c:pt>
                <c:pt idx="1215">
                  <c:v>137.94410157632018</c:v>
                </c:pt>
                <c:pt idx="1216">
                  <c:v>137.94410157632018</c:v>
                </c:pt>
                <c:pt idx="1217">
                  <c:v>137.04102624579093</c:v>
                </c:pt>
                <c:pt idx="1218">
                  <c:v>139.20017820407023</c:v>
                </c:pt>
                <c:pt idx="1219">
                  <c:v>140.71543692755253</c:v>
                </c:pt>
                <c:pt idx="1220">
                  <c:v>142.20501329978941</c:v>
                </c:pt>
                <c:pt idx="1221">
                  <c:v>141.31923424662955</c:v>
                </c:pt>
                <c:pt idx="1222">
                  <c:v>141.31923424662955</c:v>
                </c:pt>
                <c:pt idx="1223">
                  <c:v>141.31923424662955</c:v>
                </c:pt>
                <c:pt idx="1224">
                  <c:v>142.11460094081303</c:v>
                </c:pt>
                <c:pt idx="1225">
                  <c:v>143.01531768806461</c:v>
                </c:pt>
                <c:pt idx="1226">
                  <c:v>146.05029023677594</c:v>
                </c:pt>
                <c:pt idx="1227">
                  <c:v>145.76044655843427</c:v>
                </c:pt>
                <c:pt idx="1228">
                  <c:v>144.44461915431722</c:v>
                </c:pt>
                <c:pt idx="1229">
                  <c:v>144.44461915431722</c:v>
                </c:pt>
                <c:pt idx="1230">
                  <c:v>144.44461915431722</c:v>
                </c:pt>
                <c:pt idx="1231">
                  <c:v>141.5985953326261</c:v>
                </c:pt>
                <c:pt idx="1232">
                  <c:v>141.39366065227966</c:v>
                </c:pt>
                <c:pt idx="1233">
                  <c:v>140.36033911186271</c:v>
                </c:pt>
                <c:pt idx="1234">
                  <c:v>141.89315617752305</c:v>
                </c:pt>
                <c:pt idx="1235">
                  <c:v>142.2189027346466</c:v>
                </c:pt>
                <c:pt idx="1236">
                  <c:v>142.2189027346466</c:v>
                </c:pt>
                <c:pt idx="1237">
                  <c:v>142.2189027346466</c:v>
                </c:pt>
                <c:pt idx="1238">
                  <c:v>139.85612642006402</c:v>
                </c:pt>
                <c:pt idx="1239">
                  <c:v>137.32798721123766</c:v>
                </c:pt>
                <c:pt idx="1240">
                  <c:v>137.75724936776896</c:v>
                </c:pt>
                <c:pt idx="1241">
                  <c:v>137.75724936776896</c:v>
                </c:pt>
                <c:pt idx="1242">
                  <c:v>136.86151185188129</c:v>
                </c:pt>
                <c:pt idx="1243">
                  <c:v>136.86151185188129</c:v>
                </c:pt>
                <c:pt idx="1244">
                  <c:v>136.86151185188129</c:v>
                </c:pt>
                <c:pt idx="1245">
                  <c:v>139.0036295975998</c:v>
                </c:pt>
                <c:pt idx="1246">
                  <c:v>139.45831204056796</c:v>
                </c:pt>
                <c:pt idx="1247">
                  <c:v>142.6712265943371</c:v>
                </c:pt>
                <c:pt idx="1248">
                  <c:v>142.39265170276641</c:v>
                </c:pt>
                <c:pt idx="1249">
                  <c:v>143.58295006355104</c:v>
                </c:pt>
                <c:pt idx="1250">
                  <c:v>143.58295006355104</c:v>
                </c:pt>
                <c:pt idx="1251">
                  <c:v>143.58295006355104</c:v>
                </c:pt>
                <c:pt idx="1252">
                  <c:v>145.15402859127096</c:v>
                </c:pt>
                <c:pt idx="1253">
                  <c:v>140.46437884088766</c:v>
                </c:pt>
                <c:pt idx="1254">
                  <c:v>140.46437884088766</c:v>
                </c:pt>
                <c:pt idx="1255">
                  <c:v>140.29456084489726</c:v>
                </c:pt>
                <c:pt idx="1256">
                  <c:v>137.04521928272891</c:v>
                </c:pt>
                <c:pt idx="1257">
                  <c:v>137.04521928272891</c:v>
                </c:pt>
                <c:pt idx="1258">
                  <c:v>137.04521928272891</c:v>
                </c:pt>
                <c:pt idx="1259">
                  <c:v>137.28789129551768</c:v>
                </c:pt>
                <c:pt idx="1260">
                  <c:v>137.24596092613734</c:v>
                </c:pt>
                <c:pt idx="1261">
                  <c:v>137.99101117706439</c:v>
                </c:pt>
                <c:pt idx="1262">
                  <c:v>137.989176723404</c:v>
                </c:pt>
                <c:pt idx="1263">
                  <c:v>135.37219754445306</c:v>
                </c:pt>
                <c:pt idx="1264">
                  <c:v>135.37219754445306</c:v>
                </c:pt>
                <c:pt idx="1265">
                  <c:v>135.37219754445306</c:v>
                </c:pt>
                <c:pt idx="1266">
                  <c:v>132.56757996252503</c:v>
                </c:pt>
                <c:pt idx="1267">
                  <c:v>132.58749688798071</c:v>
                </c:pt>
                <c:pt idx="1268">
                  <c:v>130.55859113958911</c:v>
                </c:pt>
                <c:pt idx="1269">
                  <c:v>128.5024306511003</c:v>
                </c:pt>
                <c:pt idx="1270">
                  <c:v>125.85688640800898</c:v>
                </c:pt>
                <c:pt idx="1271">
                  <c:v>125.85688640800898</c:v>
                </c:pt>
                <c:pt idx="1272">
                  <c:v>125.85688640800898</c:v>
                </c:pt>
                <c:pt idx="1273">
                  <c:v>122.45397486798511</c:v>
                </c:pt>
                <c:pt idx="1274">
                  <c:v>122.45397486798511</c:v>
                </c:pt>
                <c:pt idx="1275">
                  <c:v>128.52942332638889</c:v>
                </c:pt>
                <c:pt idx="1276">
                  <c:v>129.64188843901124</c:v>
                </c:pt>
                <c:pt idx="1277">
                  <c:v>129.50220789601298</c:v>
                </c:pt>
                <c:pt idx="1278">
                  <c:v>129.50220789601298</c:v>
                </c:pt>
                <c:pt idx="1279">
                  <c:v>129.50220789601298</c:v>
                </c:pt>
                <c:pt idx="1280">
                  <c:v>130.61886604557338</c:v>
                </c:pt>
                <c:pt idx="1281">
                  <c:v>130.61886604557338</c:v>
                </c:pt>
                <c:pt idx="1282">
                  <c:v>130.78501513424303</c:v>
                </c:pt>
                <c:pt idx="1283">
                  <c:v>127.58101078396719</c:v>
                </c:pt>
                <c:pt idx="1284">
                  <c:v>131.96142406017037</c:v>
                </c:pt>
                <c:pt idx="1285">
                  <c:v>131.96142406017037</c:v>
                </c:pt>
                <c:pt idx="1286">
                  <c:v>131.96142406017037</c:v>
                </c:pt>
                <c:pt idx="1287">
                  <c:v>132.88677489943294</c:v>
                </c:pt>
                <c:pt idx="1288">
                  <c:v>134.17823027634762</c:v>
                </c:pt>
                <c:pt idx="1289">
                  <c:v>134.77102087346228</c:v>
                </c:pt>
                <c:pt idx="1290">
                  <c:v>135.3797974239032</c:v>
                </c:pt>
                <c:pt idx="1291">
                  <c:v>135.36040462806477</c:v>
                </c:pt>
                <c:pt idx="1292">
                  <c:v>135.36040462806477</c:v>
                </c:pt>
                <c:pt idx="1293">
                  <c:v>135.36040462806477</c:v>
                </c:pt>
                <c:pt idx="1294">
                  <c:v>134.66409843154239</c:v>
                </c:pt>
                <c:pt idx="1295">
                  <c:v>136.11069617516438</c:v>
                </c:pt>
                <c:pt idx="1296">
                  <c:v>136.41652580683231</c:v>
                </c:pt>
                <c:pt idx="1297">
                  <c:v>137.4655712357669</c:v>
                </c:pt>
                <c:pt idx="1298">
                  <c:v>139.28168035955323</c:v>
                </c:pt>
                <c:pt idx="1299">
                  <c:v>139.28168035955323</c:v>
                </c:pt>
                <c:pt idx="1300">
                  <c:v>139.28168035955323</c:v>
                </c:pt>
                <c:pt idx="1301">
                  <c:v>139.28168035955323</c:v>
                </c:pt>
                <c:pt idx="1302">
                  <c:v>137.31540810042355</c:v>
                </c:pt>
                <c:pt idx="1303">
                  <c:v>137.6178308895793</c:v>
                </c:pt>
                <c:pt idx="1304">
                  <c:v>137.8117588479634</c:v>
                </c:pt>
                <c:pt idx="1305">
                  <c:v>138.98633332023041</c:v>
                </c:pt>
                <c:pt idx="1306">
                  <c:v>138.98633332023041</c:v>
                </c:pt>
                <c:pt idx="1307">
                  <c:v>138.98633332023041</c:v>
                </c:pt>
                <c:pt idx="1308">
                  <c:v>137.89535752191549</c:v>
                </c:pt>
                <c:pt idx="1309">
                  <c:v>137.69697446178472</c:v>
                </c:pt>
                <c:pt idx="1310">
                  <c:v>139.85350577197772</c:v>
                </c:pt>
                <c:pt idx="1311">
                  <c:v>141.08599656695131</c:v>
                </c:pt>
                <c:pt idx="1312">
                  <c:v>141.231704600548</c:v>
                </c:pt>
                <c:pt idx="1313">
                  <c:v>141.231704600548</c:v>
                </c:pt>
                <c:pt idx="1314">
                  <c:v>141.231704600548</c:v>
                </c:pt>
                <c:pt idx="1315">
                  <c:v>142.19112386493211</c:v>
                </c:pt>
                <c:pt idx="1316">
                  <c:v>142.86200977501767</c:v>
                </c:pt>
                <c:pt idx="1317">
                  <c:v>142.55801459701016</c:v>
                </c:pt>
                <c:pt idx="1318">
                  <c:v>141.24480784097938</c:v>
                </c:pt>
                <c:pt idx="1319">
                  <c:v>141.38710903206396</c:v>
                </c:pt>
                <c:pt idx="1320">
                  <c:v>141.38710903206396</c:v>
                </c:pt>
                <c:pt idx="1321">
                  <c:v>141.38710903206396</c:v>
                </c:pt>
                <c:pt idx="1322">
                  <c:v>141.4887901778113</c:v>
                </c:pt>
                <c:pt idx="1323">
                  <c:v>143.32271970858423</c:v>
                </c:pt>
                <c:pt idx="1324">
                  <c:v>143.76796781844183</c:v>
                </c:pt>
                <c:pt idx="1325">
                  <c:v>143.43671790033707</c:v>
                </c:pt>
                <c:pt idx="1326">
                  <c:v>145.00753436324837</c:v>
                </c:pt>
                <c:pt idx="1327">
                  <c:v>145.00753436324837</c:v>
                </c:pt>
                <c:pt idx="1328">
                  <c:v>145.00753436324837</c:v>
                </c:pt>
                <c:pt idx="1329">
                  <c:v>145.00753436324837</c:v>
                </c:pt>
                <c:pt idx="1330">
                  <c:v>145.23579281156262</c:v>
                </c:pt>
                <c:pt idx="1331">
                  <c:v>145.52196758258347</c:v>
                </c:pt>
                <c:pt idx="1332">
                  <c:v>145.02142379810559</c:v>
                </c:pt>
                <c:pt idx="1333">
                  <c:v>145.95568484086147</c:v>
                </c:pt>
                <c:pt idx="1334">
                  <c:v>145.95568484086147</c:v>
                </c:pt>
                <c:pt idx="1335">
                  <c:v>145.95568484086147</c:v>
                </c:pt>
                <c:pt idx="1336">
                  <c:v>146.15590235465262</c:v>
                </c:pt>
                <c:pt idx="1337">
                  <c:v>146.04190416289978</c:v>
                </c:pt>
                <c:pt idx="1338">
                  <c:v>145.98503609942767</c:v>
                </c:pt>
                <c:pt idx="1339">
                  <c:v>145.61604884888061</c:v>
                </c:pt>
                <c:pt idx="1340">
                  <c:v>146.62814313979877</c:v>
                </c:pt>
                <c:pt idx="1341">
                  <c:v>146.62814313979877</c:v>
                </c:pt>
                <c:pt idx="1342">
                  <c:v>146.62814313979877</c:v>
                </c:pt>
                <c:pt idx="1343">
                  <c:v>146.06260728278133</c:v>
                </c:pt>
                <c:pt idx="1344">
                  <c:v>145.90196155509287</c:v>
                </c:pt>
                <c:pt idx="1345">
                  <c:v>144.95695585518328</c:v>
                </c:pt>
                <c:pt idx="1346">
                  <c:v>143.80963612301352</c:v>
                </c:pt>
                <c:pt idx="1347">
                  <c:v>143.51690973177696</c:v>
                </c:pt>
                <c:pt idx="1348">
                  <c:v>143.51690973177696</c:v>
                </c:pt>
                <c:pt idx="1349">
                  <c:v>143.51690973177696</c:v>
                </c:pt>
                <c:pt idx="1350">
                  <c:v>145.62338666352218</c:v>
                </c:pt>
                <c:pt idx="1351">
                  <c:v>146.06024869950366</c:v>
                </c:pt>
                <c:pt idx="1352">
                  <c:v>147.08544623085319</c:v>
                </c:pt>
                <c:pt idx="1353">
                  <c:v>147.00761298269092</c:v>
                </c:pt>
                <c:pt idx="1354">
                  <c:v>147.74611161340229</c:v>
                </c:pt>
                <c:pt idx="1355">
                  <c:v>147.74611161340229</c:v>
                </c:pt>
                <c:pt idx="1356">
                  <c:v>147.74611161340229</c:v>
                </c:pt>
                <c:pt idx="1357">
                  <c:v>148.29539945228481</c:v>
                </c:pt>
                <c:pt idx="1358">
                  <c:v>148.28019969338445</c:v>
                </c:pt>
                <c:pt idx="1359">
                  <c:v>147.85015134242727</c:v>
                </c:pt>
                <c:pt idx="1360">
                  <c:v>149.4628981747189</c:v>
                </c:pt>
                <c:pt idx="1361">
                  <c:v>146.63836366733523</c:v>
                </c:pt>
                <c:pt idx="1362">
                  <c:v>146.63836366733523</c:v>
                </c:pt>
                <c:pt idx="1363">
                  <c:v>146.63836366733523</c:v>
                </c:pt>
                <c:pt idx="1364">
                  <c:v>146.5264619940514</c:v>
                </c:pt>
                <c:pt idx="1365">
                  <c:v>147.57891426549816</c:v>
                </c:pt>
                <c:pt idx="1366">
                  <c:v>146.89571130940709</c:v>
                </c:pt>
                <c:pt idx="1367">
                  <c:v>147.44604740752416</c:v>
                </c:pt>
                <c:pt idx="1368">
                  <c:v>148.44556258762822</c:v>
                </c:pt>
                <c:pt idx="1369">
                  <c:v>148.44556258762822</c:v>
                </c:pt>
                <c:pt idx="1370">
                  <c:v>148.44556258762822</c:v>
                </c:pt>
                <c:pt idx="1371">
                  <c:v>150.16418360260522</c:v>
                </c:pt>
                <c:pt idx="1372">
                  <c:v>150.17230761167266</c:v>
                </c:pt>
                <c:pt idx="1373">
                  <c:v>150.49517145590133</c:v>
                </c:pt>
                <c:pt idx="1374">
                  <c:v>150.84345558656685</c:v>
                </c:pt>
                <c:pt idx="1375">
                  <c:v>151.54421688483592</c:v>
                </c:pt>
                <c:pt idx="1376">
                  <c:v>151.54421688483592</c:v>
                </c:pt>
                <c:pt idx="1377">
                  <c:v>151.54421688483592</c:v>
                </c:pt>
                <c:pt idx="1378">
                  <c:v>151.70564880695025</c:v>
                </c:pt>
                <c:pt idx="1379">
                  <c:v>150.83113854056137</c:v>
                </c:pt>
                <c:pt idx="1380">
                  <c:v>151.36837139824709</c:v>
                </c:pt>
                <c:pt idx="1381">
                  <c:v>151.37597127769729</c:v>
                </c:pt>
                <c:pt idx="1382">
                  <c:v>152.39173447593623</c:v>
                </c:pt>
                <c:pt idx="1383">
                  <c:v>152.39173447593623</c:v>
                </c:pt>
                <c:pt idx="1384">
                  <c:v>152.39173447593623</c:v>
                </c:pt>
                <c:pt idx="1385">
                  <c:v>152.29922559849084</c:v>
                </c:pt>
                <c:pt idx="1386">
                  <c:v>152.37653471703584</c:v>
                </c:pt>
                <c:pt idx="1387">
                  <c:v>152.0455468637397</c:v>
                </c:pt>
                <c:pt idx="1388">
                  <c:v>152.28926713576297</c:v>
                </c:pt>
                <c:pt idx="1389">
                  <c:v>152.28926713576297</c:v>
                </c:pt>
                <c:pt idx="1390">
                  <c:v>152.28926713576297</c:v>
                </c:pt>
                <c:pt idx="1391">
                  <c:v>152.28926713576297</c:v>
                </c:pt>
                <c:pt idx="1392">
                  <c:v>152.44729221536514</c:v>
                </c:pt>
                <c:pt idx="1393">
                  <c:v>153.80269140558488</c:v>
                </c:pt>
                <c:pt idx="1394">
                  <c:v>153.46593812649894</c:v>
                </c:pt>
                <c:pt idx="1395">
                  <c:v>153.40933212783548</c:v>
                </c:pt>
                <c:pt idx="1396">
                  <c:v>154.13289306445512</c:v>
                </c:pt>
                <c:pt idx="1397">
                  <c:v>154.13289306445512</c:v>
                </c:pt>
                <c:pt idx="1398">
                  <c:v>154.13289306445512</c:v>
                </c:pt>
                <c:pt idx="1399">
                  <c:v>154.30506964372319</c:v>
                </c:pt>
                <c:pt idx="1400">
                  <c:v>154.45601897349243</c:v>
                </c:pt>
                <c:pt idx="1401">
                  <c:v>153.29874077859483</c:v>
                </c:pt>
                <c:pt idx="1402">
                  <c:v>152.97928377687833</c:v>
                </c:pt>
                <c:pt idx="1403">
                  <c:v>154.46886014911519</c:v>
                </c:pt>
                <c:pt idx="1404">
                  <c:v>154.46886014911519</c:v>
                </c:pt>
                <c:pt idx="1405">
                  <c:v>154.46886014911519</c:v>
                </c:pt>
                <c:pt idx="1406">
                  <c:v>153.79142261881393</c:v>
                </c:pt>
                <c:pt idx="1407">
                  <c:v>151.25306288245113</c:v>
                </c:pt>
                <c:pt idx="1408">
                  <c:v>151.01432184179177</c:v>
                </c:pt>
                <c:pt idx="1409">
                  <c:v>150.61074203650591</c:v>
                </c:pt>
                <c:pt idx="1410">
                  <c:v>151.22292542945897</c:v>
                </c:pt>
                <c:pt idx="1411">
                  <c:v>151.22292542945897</c:v>
                </c:pt>
                <c:pt idx="1412">
                  <c:v>151.22292542945897</c:v>
                </c:pt>
                <c:pt idx="1413">
                  <c:v>147.57943839511537</c:v>
                </c:pt>
                <c:pt idx="1414">
                  <c:v>148.77943315381918</c:v>
                </c:pt>
                <c:pt idx="1415">
                  <c:v>149.67805338260175</c:v>
                </c:pt>
                <c:pt idx="1416">
                  <c:v>151.05284536865992</c:v>
                </c:pt>
                <c:pt idx="1417">
                  <c:v>150.18645911133851</c:v>
                </c:pt>
                <c:pt idx="1418">
                  <c:v>150.18645911133851</c:v>
                </c:pt>
                <c:pt idx="1419">
                  <c:v>150.18645911133851</c:v>
                </c:pt>
                <c:pt idx="1420">
                  <c:v>149.17515101484622</c:v>
                </c:pt>
                <c:pt idx="1421">
                  <c:v>150.44642740149663</c:v>
                </c:pt>
                <c:pt idx="1422">
                  <c:v>150.02450305960687</c:v>
                </c:pt>
                <c:pt idx="1423">
                  <c:v>148.25268288847855</c:v>
                </c:pt>
                <c:pt idx="1424">
                  <c:v>148.47543797581164</c:v>
                </c:pt>
                <c:pt idx="1425">
                  <c:v>148.47543797581164</c:v>
                </c:pt>
                <c:pt idx="1426">
                  <c:v>148.47543797581164</c:v>
                </c:pt>
                <c:pt idx="1427">
                  <c:v>148.47543797581164</c:v>
                </c:pt>
                <c:pt idx="1428">
                  <c:v>147.2327266533016</c:v>
                </c:pt>
                <c:pt idx="1429">
                  <c:v>146.21932203834032</c:v>
                </c:pt>
                <c:pt idx="1430">
                  <c:v>146.5458547898898</c:v>
                </c:pt>
                <c:pt idx="1431">
                  <c:v>144.64064363117026</c:v>
                </c:pt>
                <c:pt idx="1432">
                  <c:v>144.64064363117026</c:v>
                </c:pt>
                <c:pt idx="1433">
                  <c:v>144.64064363117026</c:v>
                </c:pt>
                <c:pt idx="1434">
                  <c:v>144.24178099243969</c:v>
                </c:pt>
                <c:pt idx="1435">
                  <c:v>147.34095941926466</c:v>
                </c:pt>
                <c:pt idx="1436">
                  <c:v>148.56165729785005</c:v>
                </c:pt>
                <c:pt idx="1437">
                  <c:v>149.51373874759256</c:v>
                </c:pt>
                <c:pt idx="1438">
                  <c:v>151.09765845093517</c:v>
                </c:pt>
                <c:pt idx="1439">
                  <c:v>151.09765845093517</c:v>
                </c:pt>
                <c:pt idx="1440">
                  <c:v>151.09765845093517</c:v>
                </c:pt>
                <c:pt idx="1441">
                  <c:v>151.80261278614228</c:v>
                </c:pt>
                <c:pt idx="1442">
                  <c:v>151.75727557424977</c:v>
                </c:pt>
                <c:pt idx="1443">
                  <c:v>151.45039768334735</c:v>
                </c:pt>
                <c:pt idx="1444">
                  <c:v>152.116304362069</c:v>
                </c:pt>
                <c:pt idx="1445">
                  <c:v>151.89171482107551</c:v>
                </c:pt>
                <c:pt idx="1446">
                  <c:v>151.89171482107551</c:v>
                </c:pt>
                <c:pt idx="1447">
                  <c:v>151.89171482107551</c:v>
                </c:pt>
                <c:pt idx="1448">
                  <c:v>152.03427807696866</c:v>
                </c:pt>
                <c:pt idx="1449">
                  <c:v>153.51625456975532</c:v>
                </c:pt>
                <c:pt idx="1450">
                  <c:v>153.97486798485286</c:v>
                </c:pt>
                <c:pt idx="1451">
                  <c:v>155.44793427414623</c:v>
                </c:pt>
                <c:pt idx="1452">
                  <c:v>155.2613441304037</c:v>
                </c:pt>
                <c:pt idx="1453">
                  <c:v>155.2613441304037</c:v>
                </c:pt>
                <c:pt idx="1454">
                  <c:v>155.2613441304037</c:v>
                </c:pt>
                <c:pt idx="1455">
                  <c:v>154.99272770156085</c:v>
                </c:pt>
                <c:pt idx="1456">
                  <c:v>153.52097173631066</c:v>
                </c:pt>
                <c:pt idx="1457">
                  <c:v>153.33149887967321</c:v>
                </c:pt>
                <c:pt idx="1458">
                  <c:v>153.94079955973137</c:v>
                </c:pt>
                <c:pt idx="1459">
                  <c:v>154.83444055715003</c:v>
                </c:pt>
                <c:pt idx="1460">
                  <c:v>154.83444055715003</c:v>
                </c:pt>
                <c:pt idx="1461">
                  <c:v>154.83444055715003</c:v>
                </c:pt>
                <c:pt idx="1462">
                  <c:v>156.02369065870016</c:v>
                </c:pt>
                <c:pt idx="1463">
                  <c:v>156.48649711073574</c:v>
                </c:pt>
                <c:pt idx="1464">
                  <c:v>157.72475333149913</c:v>
                </c:pt>
                <c:pt idx="1465">
                  <c:v>157.72475333149913</c:v>
                </c:pt>
                <c:pt idx="1466">
                  <c:v>157.45666103227356</c:v>
                </c:pt>
                <c:pt idx="1467">
                  <c:v>157.45666103227356</c:v>
                </c:pt>
                <c:pt idx="1468">
                  <c:v>157.45666103227356</c:v>
                </c:pt>
                <c:pt idx="1469">
                  <c:v>156.69745928168061</c:v>
                </c:pt>
                <c:pt idx="1470">
                  <c:v>156.93698651676584</c:v>
                </c:pt>
                <c:pt idx="1471">
                  <c:v>157.64665801852823</c:v>
                </c:pt>
                <c:pt idx="1472">
                  <c:v>158.00752126000785</c:v>
                </c:pt>
                <c:pt idx="1473">
                  <c:v>158.75283357574355</c:v>
                </c:pt>
                <c:pt idx="1474">
                  <c:v>158.75283357574355</c:v>
                </c:pt>
                <c:pt idx="1475">
                  <c:v>158.75283357574355</c:v>
                </c:pt>
                <c:pt idx="1476">
                  <c:v>158.78061244545802</c:v>
                </c:pt>
                <c:pt idx="1477">
                  <c:v>158.24521404143269</c:v>
                </c:pt>
                <c:pt idx="1478">
                  <c:v>157.21398901948479</c:v>
                </c:pt>
                <c:pt idx="1479">
                  <c:v>157.79315224655082</c:v>
                </c:pt>
                <c:pt idx="1480">
                  <c:v>156.82482277867342</c:v>
                </c:pt>
                <c:pt idx="1481">
                  <c:v>156.82482277867342</c:v>
                </c:pt>
                <c:pt idx="1482">
                  <c:v>156.82482277867342</c:v>
                </c:pt>
                <c:pt idx="1483">
                  <c:v>157.27242947180864</c:v>
                </c:pt>
                <c:pt idx="1484">
                  <c:v>158.35213648335258</c:v>
                </c:pt>
                <c:pt idx="1485">
                  <c:v>159.10085564160045</c:v>
                </c:pt>
                <c:pt idx="1486">
                  <c:v>158.26434477246249</c:v>
                </c:pt>
                <c:pt idx="1487">
                  <c:v>159.43551240221731</c:v>
                </c:pt>
                <c:pt idx="1488">
                  <c:v>159.43551240221731</c:v>
                </c:pt>
                <c:pt idx="1489">
                  <c:v>159.43551240221731</c:v>
                </c:pt>
                <c:pt idx="1490">
                  <c:v>159.17842682495407</c:v>
                </c:pt>
                <c:pt idx="1491">
                  <c:v>158.78401928797015</c:v>
                </c:pt>
                <c:pt idx="1492">
                  <c:v>157.05989491201197</c:v>
                </c:pt>
                <c:pt idx="1493">
                  <c:v>155.66204122279461</c:v>
                </c:pt>
                <c:pt idx="1494">
                  <c:v>154.54223829553069</c:v>
                </c:pt>
                <c:pt idx="1495">
                  <c:v>154.54223829553069</c:v>
                </c:pt>
                <c:pt idx="1496">
                  <c:v>154.54223829553069</c:v>
                </c:pt>
                <c:pt idx="1497">
                  <c:v>149.94824220029633</c:v>
                </c:pt>
                <c:pt idx="1498">
                  <c:v>151.91163174653113</c:v>
                </c:pt>
                <c:pt idx="1499">
                  <c:v>152.03218155849962</c:v>
                </c:pt>
                <c:pt idx="1500">
                  <c:v>154.92380465689186</c:v>
                </c:pt>
                <c:pt idx="1501">
                  <c:v>153.92297915274469</c:v>
                </c:pt>
                <c:pt idx="1502">
                  <c:v>153.92297915274469</c:v>
                </c:pt>
                <c:pt idx="1503">
                  <c:v>153.92297915274469</c:v>
                </c:pt>
                <c:pt idx="1504">
                  <c:v>152.1089665474274</c:v>
                </c:pt>
                <c:pt idx="1505">
                  <c:v>154.36036531834344</c:v>
                </c:pt>
                <c:pt idx="1506">
                  <c:v>149.88272599813956</c:v>
                </c:pt>
                <c:pt idx="1507">
                  <c:v>150.28080244244421</c:v>
                </c:pt>
                <c:pt idx="1508">
                  <c:v>152.47376076103643</c:v>
                </c:pt>
                <c:pt idx="1509">
                  <c:v>152.47376076103643</c:v>
                </c:pt>
                <c:pt idx="1510">
                  <c:v>152.47376076103643</c:v>
                </c:pt>
                <c:pt idx="1511">
                  <c:v>154.32813134688232</c:v>
                </c:pt>
                <c:pt idx="1512">
                  <c:v>153.11817812545064</c:v>
                </c:pt>
                <c:pt idx="1513">
                  <c:v>154.38735799363204</c:v>
                </c:pt>
                <c:pt idx="1514">
                  <c:v>154.31345571759917</c:v>
                </c:pt>
                <c:pt idx="1515">
                  <c:v>150.31067783062772</c:v>
                </c:pt>
                <c:pt idx="1516">
                  <c:v>150.31067783062772</c:v>
                </c:pt>
                <c:pt idx="1517">
                  <c:v>150.31067783062772</c:v>
                </c:pt>
                <c:pt idx="1518">
                  <c:v>151.98029272639147</c:v>
                </c:pt>
                <c:pt idx="1519">
                  <c:v>151.49416250638805</c:v>
                </c:pt>
                <c:pt idx="1520">
                  <c:v>152.49131910321447</c:v>
                </c:pt>
                <c:pt idx="1521">
                  <c:v>154.45182593655434</c:v>
                </c:pt>
                <c:pt idx="1522">
                  <c:v>154.57185161890561</c:v>
                </c:pt>
                <c:pt idx="1523">
                  <c:v>154.57185161890561</c:v>
                </c:pt>
                <c:pt idx="1524">
                  <c:v>154.57185161890561</c:v>
                </c:pt>
                <c:pt idx="1525">
                  <c:v>154.57185161890561</c:v>
                </c:pt>
                <c:pt idx="1526">
                  <c:v>153.51625456975535</c:v>
                </c:pt>
                <c:pt idx="1527">
                  <c:v>155.19373140977791</c:v>
                </c:pt>
                <c:pt idx="1528">
                  <c:v>157.24884363903223</c:v>
                </c:pt>
                <c:pt idx="1529">
                  <c:v>157.39795851514108</c:v>
                </c:pt>
                <c:pt idx="1530">
                  <c:v>157.39795851514108</c:v>
                </c:pt>
                <c:pt idx="1531">
                  <c:v>157.39795851514108</c:v>
                </c:pt>
                <c:pt idx="1532">
                  <c:v>157.39586199667207</c:v>
                </c:pt>
                <c:pt idx="1533">
                  <c:v>157.45168180090968</c:v>
                </c:pt>
                <c:pt idx="1534">
                  <c:v>158.59821533865357</c:v>
                </c:pt>
                <c:pt idx="1535">
                  <c:v>159.07936632729303</c:v>
                </c:pt>
                <c:pt idx="1536">
                  <c:v>159.0078226345378</c:v>
                </c:pt>
                <c:pt idx="1537">
                  <c:v>159.0078226345378</c:v>
                </c:pt>
                <c:pt idx="1538">
                  <c:v>159.0078226345378</c:v>
                </c:pt>
                <c:pt idx="1539">
                  <c:v>158.51435459989284</c:v>
                </c:pt>
                <c:pt idx="1540">
                  <c:v>158.92422396058575</c:v>
                </c:pt>
                <c:pt idx="1541">
                  <c:v>158.97951963520606</c:v>
                </c:pt>
                <c:pt idx="1542">
                  <c:v>158.99209874602013</c:v>
                </c:pt>
                <c:pt idx="1543">
                  <c:v>158.22162820865626</c:v>
                </c:pt>
                <c:pt idx="1544">
                  <c:v>158.22162820865626</c:v>
                </c:pt>
                <c:pt idx="1545">
                  <c:v>158.22162820865626</c:v>
                </c:pt>
                <c:pt idx="1546">
                  <c:v>158.20590432013861</c:v>
                </c:pt>
                <c:pt idx="1547">
                  <c:v>156.88719420312668</c:v>
                </c:pt>
                <c:pt idx="1548">
                  <c:v>157.85368921734371</c:v>
                </c:pt>
                <c:pt idx="1549">
                  <c:v>157.47972273543272</c:v>
                </c:pt>
                <c:pt idx="1550">
                  <c:v>156.66522531021945</c:v>
                </c:pt>
                <c:pt idx="1551">
                  <c:v>156.66522531021945</c:v>
                </c:pt>
                <c:pt idx="1552">
                  <c:v>156.66522531021945</c:v>
                </c:pt>
                <c:pt idx="1553">
                  <c:v>157.46399884691508</c:v>
                </c:pt>
                <c:pt idx="1554">
                  <c:v>155.54070521640026</c:v>
                </c:pt>
                <c:pt idx="1555">
                  <c:v>152.75574249511931</c:v>
                </c:pt>
                <c:pt idx="1556">
                  <c:v>154.01181912286933</c:v>
                </c:pt>
                <c:pt idx="1557">
                  <c:v>156.20189472856663</c:v>
                </c:pt>
                <c:pt idx="1558">
                  <c:v>156.20189472856663</c:v>
                </c:pt>
                <c:pt idx="1559">
                  <c:v>156.20189472856663</c:v>
                </c:pt>
                <c:pt idx="1560">
                  <c:v>155.50296788395795</c:v>
                </c:pt>
                <c:pt idx="1561">
                  <c:v>153.08699241322401</c:v>
                </c:pt>
                <c:pt idx="1562">
                  <c:v>154.52913505509937</c:v>
                </c:pt>
                <c:pt idx="1563">
                  <c:v>155.52393306864812</c:v>
                </c:pt>
                <c:pt idx="1564">
                  <c:v>157.23993343553883</c:v>
                </c:pt>
                <c:pt idx="1565">
                  <c:v>157.23993343553883</c:v>
                </c:pt>
                <c:pt idx="1566">
                  <c:v>157.23993343553883</c:v>
                </c:pt>
                <c:pt idx="1567">
                  <c:v>157.02189551476101</c:v>
                </c:pt>
                <c:pt idx="1568">
                  <c:v>158.58563622783936</c:v>
                </c:pt>
                <c:pt idx="1569">
                  <c:v>158.27902040174553</c:v>
                </c:pt>
                <c:pt idx="1570">
                  <c:v>158.72846154854113</c:v>
                </c:pt>
                <c:pt idx="1571">
                  <c:v>158.11051272979827</c:v>
                </c:pt>
                <c:pt idx="1572">
                  <c:v>158.11051272979827</c:v>
                </c:pt>
                <c:pt idx="1573">
                  <c:v>158.11051272979827</c:v>
                </c:pt>
                <c:pt idx="1574">
                  <c:v>159.20175059292183</c:v>
                </c:pt>
                <c:pt idx="1575">
                  <c:v>158.63883538399068</c:v>
                </c:pt>
                <c:pt idx="1576">
                  <c:v>159.09613847504508</c:v>
                </c:pt>
                <c:pt idx="1577">
                  <c:v>159.40196810671301</c:v>
                </c:pt>
                <c:pt idx="1578">
                  <c:v>160.05398535057742</c:v>
                </c:pt>
                <c:pt idx="1579">
                  <c:v>160.05398535057742</c:v>
                </c:pt>
                <c:pt idx="1580">
                  <c:v>160.05398535057742</c:v>
                </c:pt>
                <c:pt idx="1581">
                  <c:v>160.94736428318748</c:v>
                </c:pt>
                <c:pt idx="1582">
                  <c:v>160.81528361963939</c:v>
                </c:pt>
                <c:pt idx="1583">
                  <c:v>161.35146821809059</c:v>
                </c:pt>
                <c:pt idx="1584">
                  <c:v>160.87451026638911</c:v>
                </c:pt>
                <c:pt idx="1585">
                  <c:v>162.44323021083139</c:v>
                </c:pt>
                <c:pt idx="1586">
                  <c:v>162.44323021083139</c:v>
                </c:pt>
                <c:pt idx="1587">
                  <c:v>162.44323021083139</c:v>
                </c:pt>
                <c:pt idx="1588">
                  <c:v>163.04702752990841</c:v>
                </c:pt>
                <c:pt idx="1589">
                  <c:v>162.85440989556741</c:v>
                </c:pt>
                <c:pt idx="1590">
                  <c:v>162.98072513332573</c:v>
                </c:pt>
                <c:pt idx="1591">
                  <c:v>163.50197203768519</c:v>
                </c:pt>
                <c:pt idx="1592">
                  <c:v>163.95062699005493</c:v>
                </c:pt>
                <c:pt idx="1593">
                  <c:v>163.95062699005493</c:v>
                </c:pt>
                <c:pt idx="1594">
                  <c:v>163.95062699005493</c:v>
                </c:pt>
                <c:pt idx="1595">
                  <c:v>163.62828727544351</c:v>
                </c:pt>
                <c:pt idx="1596">
                  <c:v>163.89297273215695</c:v>
                </c:pt>
                <c:pt idx="1597">
                  <c:v>164.01535699778583</c:v>
                </c:pt>
                <c:pt idx="1598">
                  <c:v>164.19460932688682</c:v>
                </c:pt>
                <c:pt idx="1599">
                  <c:v>165.48711296303605</c:v>
                </c:pt>
                <c:pt idx="1600">
                  <c:v>165.48711296303605</c:v>
                </c:pt>
                <c:pt idx="1601">
                  <c:v>165.48711296303605</c:v>
                </c:pt>
                <c:pt idx="1602">
                  <c:v>165.57307022026581</c:v>
                </c:pt>
                <c:pt idx="1603">
                  <c:v>165.48501644456707</c:v>
                </c:pt>
                <c:pt idx="1604">
                  <c:v>164.89563268996457</c:v>
                </c:pt>
                <c:pt idx="1605">
                  <c:v>164.64457460329976</c:v>
                </c:pt>
                <c:pt idx="1606">
                  <c:v>165.0049137151621</c:v>
                </c:pt>
                <c:pt idx="1607">
                  <c:v>165.0049137151621</c:v>
                </c:pt>
                <c:pt idx="1608">
                  <c:v>165.0049137151621</c:v>
                </c:pt>
                <c:pt idx="1609">
                  <c:v>166.26334892618979</c:v>
                </c:pt>
                <c:pt idx="1610">
                  <c:v>166.6328603063541</c:v>
                </c:pt>
                <c:pt idx="1611">
                  <c:v>167.34829723390629</c:v>
                </c:pt>
                <c:pt idx="1612">
                  <c:v>167.34829723390629</c:v>
                </c:pt>
                <c:pt idx="1613">
                  <c:v>166.71410039702855</c:v>
                </c:pt>
                <c:pt idx="1614">
                  <c:v>166.71410039702855</c:v>
                </c:pt>
                <c:pt idx="1615">
                  <c:v>166.71410039702855</c:v>
                </c:pt>
                <c:pt idx="1616">
                  <c:v>165.28113002345515</c:v>
                </c:pt>
                <c:pt idx="1617">
                  <c:v>164.18936803071435</c:v>
                </c:pt>
                <c:pt idx="1618">
                  <c:v>165.24470301505596</c:v>
                </c:pt>
                <c:pt idx="1619">
                  <c:v>165.53821560071839</c:v>
                </c:pt>
                <c:pt idx="1620">
                  <c:v>167.05845355556463</c:v>
                </c:pt>
                <c:pt idx="1621">
                  <c:v>167.05845355556463</c:v>
                </c:pt>
                <c:pt idx="1622">
                  <c:v>167.05845355556463</c:v>
                </c:pt>
                <c:pt idx="1623">
                  <c:v>166.54402033622947</c:v>
                </c:pt>
                <c:pt idx="1624">
                  <c:v>166.36686452559752</c:v>
                </c:pt>
                <c:pt idx="1625">
                  <c:v>166.85247061598366</c:v>
                </c:pt>
                <c:pt idx="1626">
                  <c:v>168.3071923686731</c:v>
                </c:pt>
                <c:pt idx="1627">
                  <c:v>168.34859860843619</c:v>
                </c:pt>
                <c:pt idx="1628">
                  <c:v>168.34859860843619</c:v>
                </c:pt>
                <c:pt idx="1629">
                  <c:v>168.34859860843619</c:v>
                </c:pt>
                <c:pt idx="1630">
                  <c:v>169.55671737620744</c:v>
                </c:pt>
                <c:pt idx="1631">
                  <c:v>169.61463369891405</c:v>
                </c:pt>
                <c:pt idx="1632">
                  <c:v>169.55593118178157</c:v>
                </c:pt>
                <c:pt idx="1633">
                  <c:v>170.32273281182469</c:v>
                </c:pt>
                <c:pt idx="1634">
                  <c:v>171.17418137505439</c:v>
                </c:pt>
                <c:pt idx="1635">
                  <c:v>171.17418137505439</c:v>
                </c:pt>
                <c:pt idx="1636">
                  <c:v>171.17418137505439</c:v>
                </c:pt>
                <c:pt idx="1637">
                  <c:v>171.32224799192872</c:v>
                </c:pt>
                <c:pt idx="1638">
                  <c:v>171.3007586776213</c:v>
                </c:pt>
                <c:pt idx="1639">
                  <c:v>171.3007586776213</c:v>
                </c:pt>
                <c:pt idx="1640">
                  <c:v>172.19518586946583</c:v>
                </c:pt>
                <c:pt idx="1641">
                  <c:v>172.2035719433419</c:v>
                </c:pt>
                <c:pt idx="1642">
                  <c:v>172.2035719433419</c:v>
                </c:pt>
                <c:pt idx="1643">
                  <c:v>172.2035719433419</c:v>
                </c:pt>
                <c:pt idx="1644">
                  <c:v>171.23078737371782</c:v>
                </c:pt>
                <c:pt idx="1645">
                  <c:v>171.74600678747882</c:v>
                </c:pt>
                <c:pt idx="1646">
                  <c:v>171.74600678747882</c:v>
                </c:pt>
                <c:pt idx="1647">
                  <c:v>173.20623190114944</c:v>
                </c:pt>
                <c:pt idx="1648">
                  <c:v>172.00151997589032</c:v>
                </c:pt>
                <c:pt idx="1649">
                  <c:v>172.00151997589032</c:v>
                </c:pt>
                <c:pt idx="1650">
                  <c:v>172.00151997589032</c:v>
                </c:pt>
                <c:pt idx="1651">
                  <c:v>172.61003446152262</c:v>
                </c:pt>
                <c:pt idx="1652">
                  <c:v>172.14355910216625</c:v>
                </c:pt>
                <c:pt idx="1653">
                  <c:v>172.9929111469269</c:v>
                </c:pt>
                <c:pt idx="1654">
                  <c:v>174.19028525754447</c:v>
                </c:pt>
                <c:pt idx="1655">
                  <c:v>173.69314831557872</c:v>
                </c:pt>
                <c:pt idx="1656">
                  <c:v>173.69314831557872</c:v>
                </c:pt>
                <c:pt idx="1657">
                  <c:v>173.69314831557872</c:v>
                </c:pt>
                <c:pt idx="1658">
                  <c:v>174.90546012028804</c:v>
                </c:pt>
                <c:pt idx="1659">
                  <c:v>174.65728474651812</c:v>
                </c:pt>
                <c:pt idx="1660">
                  <c:v>174.98722434057973</c:v>
                </c:pt>
                <c:pt idx="1661">
                  <c:v>176.45740791697818</c:v>
                </c:pt>
                <c:pt idx="1662">
                  <c:v>177.14296945634689</c:v>
                </c:pt>
                <c:pt idx="1663">
                  <c:v>177.14296945634689</c:v>
                </c:pt>
                <c:pt idx="1664">
                  <c:v>177.14296945634689</c:v>
                </c:pt>
                <c:pt idx="1665">
                  <c:v>177.14296945634689</c:v>
                </c:pt>
                <c:pt idx="1666">
                  <c:v>176.67649409699052</c:v>
                </c:pt>
                <c:pt idx="1667">
                  <c:v>176.73388629007988</c:v>
                </c:pt>
                <c:pt idx="1668">
                  <c:v>176.94851736834553</c:v>
                </c:pt>
                <c:pt idx="1669">
                  <c:v>175.35332887823193</c:v>
                </c:pt>
                <c:pt idx="1670">
                  <c:v>175.35332887823193</c:v>
                </c:pt>
                <c:pt idx="1671">
                  <c:v>175.35332887823193</c:v>
                </c:pt>
                <c:pt idx="1672">
                  <c:v>172.59457263781366</c:v>
                </c:pt>
                <c:pt idx="1673">
                  <c:v>174.33337264305496</c:v>
                </c:pt>
                <c:pt idx="1674">
                  <c:v>174.18635428541509</c:v>
                </c:pt>
                <c:pt idx="1675">
                  <c:v>174.75844176264826</c:v>
                </c:pt>
                <c:pt idx="1676">
                  <c:v>171.67865613166171</c:v>
                </c:pt>
                <c:pt idx="1677">
                  <c:v>171.67865613166171</c:v>
                </c:pt>
                <c:pt idx="1678">
                  <c:v>171.67865613166171</c:v>
                </c:pt>
                <c:pt idx="1679">
                  <c:v>172.92687081515294</c:v>
                </c:pt>
                <c:pt idx="1680">
                  <c:v>175.51764351324118</c:v>
                </c:pt>
                <c:pt idx="1681">
                  <c:v>177.49597075356769</c:v>
                </c:pt>
                <c:pt idx="1682">
                  <c:v>178.11601609077962</c:v>
                </c:pt>
                <c:pt idx="1683">
                  <c:v>177.18883079785667</c:v>
                </c:pt>
                <c:pt idx="1684">
                  <c:v>177.18883079785667</c:v>
                </c:pt>
                <c:pt idx="1685">
                  <c:v>177.18883079785667</c:v>
                </c:pt>
                <c:pt idx="1686">
                  <c:v>178.5140925350843</c:v>
                </c:pt>
                <c:pt idx="1687">
                  <c:v>178.82228075002985</c:v>
                </c:pt>
                <c:pt idx="1688">
                  <c:v>179.9840140466741</c:v>
                </c:pt>
                <c:pt idx="1689">
                  <c:v>179.74815571890963</c:v>
                </c:pt>
                <c:pt idx="1690">
                  <c:v>180.10875689558063</c:v>
                </c:pt>
                <c:pt idx="1691">
                  <c:v>180.10875689558063</c:v>
                </c:pt>
                <c:pt idx="1692">
                  <c:v>180.10875689558063</c:v>
                </c:pt>
                <c:pt idx="1693">
                  <c:v>180.10875689558063</c:v>
                </c:pt>
                <c:pt idx="1694">
                  <c:v>179.59406161143684</c:v>
                </c:pt>
                <c:pt idx="1695">
                  <c:v>180.47014426667749</c:v>
                </c:pt>
                <c:pt idx="1696">
                  <c:v>179.79008608828997</c:v>
                </c:pt>
                <c:pt idx="1697">
                  <c:v>177.90531598464332</c:v>
                </c:pt>
                <c:pt idx="1698">
                  <c:v>177.90531598464332</c:v>
                </c:pt>
                <c:pt idx="1699">
                  <c:v>177.90531598464332</c:v>
                </c:pt>
                <c:pt idx="1700">
                  <c:v>171.96535503229978</c:v>
                </c:pt>
                <c:pt idx="1701">
                  <c:v>166.76153412738998</c:v>
                </c:pt>
                <c:pt idx="1702">
                  <c:v>166.13284065149338</c:v>
                </c:pt>
                <c:pt idx="1703">
                  <c:v>158.82883237024541</c:v>
                </c:pt>
                <c:pt idx="1704">
                  <c:v>157.54628719682401</c:v>
                </c:pt>
                <c:pt idx="1705">
                  <c:v>157.54628719682401</c:v>
                </c:pt>
                <c:pt idx="1706">
                  <c:v>157.54628719682401</c:v>
                </c:pt>
                <c:pt idx="1707">
                  <c:v>164.80312381251912</c:v>
                </c:pt>
                <c:pt idx="1708">
                  <c:v>160.17584548658911</c:v>
                </c:pt>
                <c:pt idx="1709">
                  <c:v>166.94445536381178</c:v>
                </c:pt>
                <c:pt idx="1710">
                  <c:v>161.31608946892595</c:v>
                </c:pt>
                <c:pt idx="1711">
                  <c:v>158.57017440413043</c:v>
                </c:pt>
                <c:pt idx="1712">
                  <c:v>158.57017440413043</c:v>
                </c:pt>
                <c:pt idx="1713">
                  <c:v>158.57017440413043</c:v>
                </c:pt>
                <c:pt idx="1714">
                  <c:v>146.53982729929137</c:v>
                </c:pt>
                <c:pt idx="1715">
                  <c:v>153.78251241532058</c:v>
                </c:pt>
                <c:pt idx="1716">
                  <c:v>146.27828662028148</c:v>
                </c:pt>
                <c:pt idx="1717">
                  <c:v>132.39435512402244</c:v>
                </c:pt>
                <c:pt idx="1718">
                  <c:v>144.73446283265881</c:v>
                </c:pt>
                <c:pt idx="1719">
                  <c:v>144.73446283265881</c:v>
                </c:pt>
                <c:pt idx="1720">
                  <c:v>144.73446283265881</c:v>
                </c:pt>
                <c:pt idx="1721">
                  <c:v>127.39546889945909</c:v>
                </c:pt>
                <c:pt idx="1722">
                  <c:v>135.03754078383611</c:v>
                </c:pt>
                <c:pt idx="1723">
                  <c:v>128.0385759398302</c:v>
                </c:pt>
                <c:pt idx="1724">
                  <c:v>128.6510213975919</c:v>
                </c:pt>
                <c:pt idx="1725">
                  <c:v>123.0941991954613</c:v>
                </c:pt>
                <c:pt idx="1726">
                  <c:v>123.0941991954613</c:v>
                </c:pt>
                <c:pt idx="1727">
                  <c:v>123.0941991954613</c:v>
                </c:pt>
                <c:pt idx="1728">
                  <c:v>119.48844949356</c:v>
                </c:pt>
                <c:pt idx="1729">
                  <c:v>130.71268524706187</c:v>
                </c:pt>
                <c:pt idx="1730">
                  <c:v>132.22086822071125</c:v>
                </c:pt>
                <c:pt idx="1731">
                  <c:v>140.479578599788</c:v>
                </c:pt>
                <c:pt idx="1732">
                  <c:v>135.74747435040712</c:v>
                </c:pt>
                <c:pt idx="1733">
                  <c:v>135.74747435040712</c:v>
                </c:pt>
                <c:pt idx="1734">
                  <c:v>135.74747435040712</c:v>
                </c:pt>
                <c:pt idx="1735">
                  <c:v>140.31971906652544</c:v>
                </c:pt>
                <c:pt idx="1736">
                  <c:v>138.08718896183052</c:v>
                </c:pt>
                <c:pt idx="1737">
                  <c:v>131.99260977239697</c:v>
                </c:pt>
                <c:pt idx="1738">
                  <c:v>135.02810645072552</c:v>
                </c:pt>
                <c:pt idx="1739">
                  <c:v>133.00208341522881</c:v>
                </c:pt>
                <c:pt idx="1740">
                  <c:v>133.00208341522881</c:v>
                </c:pt>
                <c:pt idx="1741">
                  <c:v>133.00208341522881</c:v>
                </c:pt>
                <c:pt idx="1742">
                  <c:v>142.35805914802754</c:v>
                </c:pt>
                <c:pt idx="1743">
                  <c:v>142.13137308856503</c:v>
                </c:pt>
                <c:pt idx="1744">
                  <c:v>147.00656472345634</c:v>
                </c:pt>
                <c:pt idx="1745">
                  <c:v>149.15523408939055</c:v>
                </c:pt>
                <c:pt idx="1746">
                  <c:v>149.15523408939055</c:v>
                </c:pt>
                <c:pt idx="1747">
                  <c:v>149.15523408939055</c:v>
                </c:pt>
                <c:pt idx="1748">
                  <c:v>149.15523408939055</c:v>
                </c:pt>
                <c:pt idx="1749">
                  <c:v>147.65124415267917</c:v>
                </c:pt>
                <c:pt idx="1750">
                  <c:v>152.18365501788617</c:v>
                </c:pt>
                <c:pt idx="1751">
                  <c:v>148.8404942542293</c:v>
                </c:pt>
                <c:pt idx="1752">
                  <c:v>149.70714257635939</c:v>
                </c:pt>
                <c:pt idx="1753">
                  <c:v>153.72459609261392</c:v>
                </c:pt>
                <c:pt idx="1754">
                  <c:v>153.72459609261392</c:v>
                </c:pt>
                <c:pt idx="1755">
                  <c:v>153.72459609261392</c:v>
                </c:pt>
                <c:pt idx="1756">
                  <c:v>150.97553625011489</c:v>
                </c:pt>
                <c:pt idx="1757">
                  <c:v>146.3485199889935</c:v>
                </c:pt>
                <c:pt idx="1758">
                  <c:v>149.70845290040248</c:v>
                </c:pt>
                <c:pt idx="1759">
                  <c:v>149.64005398535079</c:v>
                </c:pt>
                <c:pt idx="1760">
                  <c:v>151.72635192683171</c:v>
                </c:pt>
                <c:pt idx="1761">
                  <c:v>151.72635192683171</c:v>
                </c:pt>
                <c:pt idx="1762">
                  <c:v>151.72635192683171</c:v>
                </c:pt>
                <c:pt idx="1763">
                  <c:v>153.96150267961286</c:v>
                </c:pt>
                <c:pt idx="1764">
                  <c:v>153.1553913282757</c:v>
                </c:pt>
                <c:pt idx="1765">
                  <c:v>157.23207149128001</c:v>
                </c:pt>
                <c:pt idx="1766">
                  <c:v>155.7891426549788</c:v>
                </c:pt>
                <c:pt idx="1767">
                  <c:v>151.4349358596383</c:v>
                </c:pt>
                <c:pt idx="1768">
                  <c:v>151.4349358596383</c:v>
                </c:pt>
                <c:pt idx="1769">
                  <c:v>151.4349358596383</c:v>
                </c:pt>
                <c:pt idx="1770">
                  <c:v>152.07935322405254</c:v>
                </c:pt>
                <c:pt idx="1771">
                  <c:v>153.45414521011068</c:v>
                </c:pt>
                <c:pt idx="1772">
                  <c:v>152.39514131844828</c:v>
                </c:pt>
                <c:pt idx="1773">
                  <c:v>154.2026023035499</c:v>
                </c:pt>
                <c:pt idx="1774">
                  <c:v>156.83399504697536</c:v>
                </c:pt>
                <c:pt idx="1775">
                  <c:v>156.83399504697536</c:v>
                </c:pt>
                <c:pt idx="1776">
                  <c:v>156.83399504697536</c:v>
                </c:pt>
                <c:pt idx="1777">
                  <c:v>156.86308424073297</c:v>
                </c:pt>
                <c:pt idx="1778">
                  <c:v>153.66641770509872</c:v>
                </c:pt>
                <c:pt idx="1779">
                  <c:v>150.99388078671879</c:v>
                </c:pt>
                <c:pt idx="1780">
                  <c:v>152.76622508746436</c:v>
                </c:pt>
                <c:pt idx="1781">
                  <c:v>153.38233945254683</c:v>
                </c:pt>
                <c:pt idx="1782">
                  <c:v>153.38233945254683</c:v>
                </c:pt>
                <c:pt idx="1783">
                  <c:v>153.38233945254683</c:v>
                </c:pt>
                <c:pt idx="1784">
                  <c:v>158.23211080100131</c:v>
                </c:pt>
                <c:pt idx="1785">
                  <c:v>156.5876541268658</c:v>
                </c:pt>
                <c:pt idx="1786">
                  <c:v>159.22428816646379</c:v>
                </c:pt>
                <c:pt idx="1787">
                  <c:v>157.99703866766274</c:v>
                </c:pt>
                <c:pt idx="1788">
                  <c:v>158.39616337120191</c:v>
                </c:pt>
                <c:pt idx="1789">
                  <c:v>158.39616337120191</c:v>
                </c:pt>
                <c:pt idx="1790">
                  <c:v>158.39616337120191</c:v>
                </c:pt>
                <c:pt idx="1791">
                  <c:v>158.39616337120191</c:v>
                </c:pt>
                <c:pt idx="1792">
                  <c:v>160.34540141777083</c:v>
                </c:pt>
                <c:pt idx="1793">
                  <c:v>162.72599813934011</c:v>
                </c:pt>
                <c:pt idx="1794">
                  <c:v>162.40208603587692</c:v>
                </c:pt>
                <c:pt idx="1795">
                  <c:v>163.20898358163998</c:v>
                </c:pt>
                <c:pt idx="1796">
                  <c:v>163.20898358163998</c:v>
                </c:pt>
                <c:pt idx="1797">
                  <c:v>163.20898358163998</c:v>
                </c:pt>
                <c:pt idx="1798">
                  <c:v>163.82929098366048</c:v>
                </c:pt>
                <c:pt idx="1799">
                  <c:v>165.17944887770767</c:v>
                </c:pt>
                <c:pt idx="1800">
                  <c:v>167.45076457407939</c:v>
                </c:pt>
                <c:pt idx="1801">
                  <c:v>166.92322811431288</c:v>
                </c:pt>
                <c:pt idx="1802">
                  <c:v>171.30075867762119</c:v>
                </c:pt>
                <c:pt idx="1803">
                  <c:v>171.30075867762119</c:v>
                </c:pt>
                <c:pt idx="1804">
                  <c:v>171.30075867762119</c:v>
                </c:pt>
                <c:pt idx="1805">
                  <c:v>173.36635349922054</c:v>
                </c:pt>
                <c:pt idx="1806">
                  <c:v>172.02641613270981</c:v>
                </c:pt>
                <c:pt idx="1807">
                  <c:v>171.1131202746441</c:v>
                </c:pt>
                <c:pt idx="1808">
                  <c:v>161.04668684565709</c:v>
                </c:pt>
                <c:pt idx="1809">
                  <c:v>163.19876305410344</c:v>
                </c:pt>
                <c:pt idx="1810">
                  <c:v>163.19876305410344</c:v>
                </c:pt>
                <c:pt idx="1811">
                  <c:v>163.19876305410344</c:v>
                </c:pt>
                <c:pt idx="1812">
                  <c:v>164.56097592934748</c:v>
                </c:pt>
                <c:pt idx="1813">
                  <c:v>167.68426431856614</c:v>
                </c:pt>
                <c:pt idx="1814">
                  <c:v>167.08046699948915</c:v>
                </c:pt>
                <c:pt idx="1815">
                  <c:v>167.1858170525573</c:v>
                </c:pt>
                <c:pt idx="1816">
                  <c:v>166.27225912968296</c:v>
                </c:pt>
                <c:pt idx="1817">
                  <c:v>166.27225912968296</c:v>
                </c:pt>
                <c:pt idx="1818">
                  <c:v>166.27225912968296</c:v>
                </c:pt>
                <c:pt idx="1819">
                  <c:v>167.35222820603556</c:v>
                </c:pt>
                <c:pt idx="1820">
                  <c:v>168.07369262418615</c:v>
                </c:pt>
                <c:pt idx="1821">
                  <c:v>163.72918222676486</c:v>
                </c:pt>
                <c:pt idx="1822">
                  <c:v>165.5319260453112</c:v>
                </c:pt>
                <c:pt idx="1823">
                  <c:v>161.52364479735857</c:v>
                </c:pt>
                <c:pt idx="1824">
                  <c:v>161.52364479735857</c:v>
                </c:pt>
                <c:pt idx="1825">
                  <c:v>161.52364479735857</c:v>
                </c:pt>
                <c:pt idx="1826">
                  <c:v>163.9157723705074</c:v>
                </c:pt>
                <c:pt idx="1827">
                  <c:v>166.45491830129609</c:v>
                </c:pt>
                <c:pt idx="1828">
                  <c:v>167.2958842721807</c:v>
                </c:pt>
                <c:pt idx="1829">
                  <c:v>168.0925612904073</c:v>
                </c:pt>
                <c:pt idx="1830">
                  <c:v>168.0925612904073</c:v>
                </c:pt>
                <c:pt idx="1831">
                  <c:v>168.0925612904073</c:v>
                </c:pt>
                <c:pt idx="1832">
                  <c:v>168.0925612904073</c:v>
                </c:pt>
                <c:pt idx="1833">
                  <c:v>170.7627396255096</c:v>
                </c:pt>
                <c:pt idx="1834">
                  <c:v>168.91623098392253</c:v>
                </c:pt>
                <c:pt idx="1835">
                  <c:v>170.24096859153292</c:v>
                </c:pt>
                <c:pt idx="1836">
                  <c:v>169.32819686308446</c:v>
                </c:pt>
                <c:pt idx="1837">
                  <c:v>171.10106529344728</c:v>
                </c:pt>
                <c:pt idx="1838">
                  <c:v>171.10106529344728</c:v>
                </c:pt>
                <c:pt idx="1839">
                  <c:v>171.10106529344728</c:v>
                </c:pt>
                <c:pt idx="1840">
                  <c:v>169.499325183118</c:v>
                </c:pt>
                <c:pt idx="1841">
                  <c:v>171.79396464745753</c:v>
                </c:pt>
                <c:pt idx="1842">
                  <c:v>173.35770536053587</c:v>
                </c:pt>
                <c:pt idx="1843">
                  <c:v>172.77277670768004</c:v>
                </c:pt>
                <c:pt idx="1844">
                  <c:v>173.27358255696655</c:v>
                </c:pt>
                <c:pt idx="1845">
                  <c:v>173.27358255696655</c:v>
                </c:pt>
                <c:pt idx="1846">
                  <c:v>173.27358255696655</c:v>
                </c:pt>
                <c:pt idx="1847">
                  <c:v>174.730400828125</c:v>
                </c:pt>
                <c:pt idx="1848">
                  <c:v>175.02627199706507</c:v>
                </c:pt>
                <c:pt idx="1849">
                  <c:v>176.03653183432283</c:v>
                </c:pt>
                <c:pt idx="1850">
                  <c:v>173.88104878336432</c:v>
                </c:pt>
                <c:pt idx="1851">
                  <c:v>172.80815545684467</c:v>
                </c:pt>
                <c:pt idx="1852">
                  <c:v>172.80815545684467</c:v>
                </c:pt>
                <c:pt idx="1853">
                  <c:v>172.80815545684467</c:v>
                </c:pt>
                <c:pt idx="1854">
                  <c:v>174.08676965813663</c:v>
                </c:pt>
                <c:pt idx="1855">
                  <c:v>172.96198749950881</c:v>
                </c:pt>
                <c:pt idx="1856">
                  <c:v>175.11196718948614</c:v>
                </c:pt>
                <c:pt idx="1857">
                  <c:v>174.48327371358954</c:v>
                </c:pt>
                <c:pt idx="1858">
                  <c:v>175.84050735746968</c:v>
                </c:pt>
                <c:pt idx="1859">
                  <c:v>175.84050735746968</c:v>
                </c:pt>
                <c:pt idx="1860">
                  <c:v>175.84050735746968</c:v>
                </c:pt>
                <c:pt idx="1861">
                  <c:v>177.10863896641658</c:v>
                </c:pt>
                <c:pt idx="1862">
                  <c:v>177.74807709946688</c:v>
                </c:pt>
                <c:pt idx="1863">
                  <c:v>178.89120379469861</c:v>
                </c:pt>
                <c:pt idx="1864">
                  <c:v>180.06106110041031</c:v>
                </c:pt>
                <c:pt idx="1865">
                  <c:v>180.21279662460546</c:v>
                </c:pt>
                <c:pt idx="1866">
                  <c:v>180.21279662460546</c:v>
                </c:pt>
                <c:pt idx="1867">
                  <c:v>180.21279662460546</c:v>
                </c:pt>
                <c:pt idx="1868">
                  <c:v>180.70914737214534</c:v>
                </c:pt>
                <c:pt idx="1869">
                  <c:v>179.26988744316489</c:v>
                </c:pt>
                <c:pt idx="1870">
                  <c:v>181.80588859625004</c:v>
                </c:pt>
                <c:pt idx="1871">
                  <c:v>181.47883171508334</c:v>
                </c:pt>
                <c:pt idx="1872">
                  <c:v>181.46101130809669</c:v>
                </c:pt>
                <c:pt idx="1873">
                  <c:v>181.46101130809669</c:v>
                </c:pt>
                <c:pt idx="1874">
                  <c:v>181.46101130809669</c:v>
                </c:pt>
                <c:pt idx="1875">
                  <c:v>181.95736205563657</c:v>
                </c:pt>
                <c:pt idx="1876">
                  <c:v>182.40496874877178</c:v>
                </c:pt>
                <c:pt idx="1877">
                  <c:v>181.63187756332161</c:v>
                </c:pt>
                <c:pt idx="1878">
                  <c:v>182.21156492000492</c:v>
                </c:pt>
                <c:pt idx="1879">
                  <c:v>182.84969272901211</c:v>
                </c:pt>
                <c:pt idx="1880">
                  <c:v>182.84969272901211</c:v>
                </c:pt>
                <c:pt idx="1881">
                  <c:v>182.84969272901211</c:v>
                </c:pt>
                <c:pt idx="1882">
                  <c:v>184.70773222217875</c:v>
                </c:pt>
                <c:pt idx="1883">
                  <c:v>185.37416303051765</c:v>
                </c:pt>
                <c:pt idx="1884">
                  <c:v>187.26548475437994</c:v>
                </c:pt>
                <c:pt idx="1885">
                  <c:v>187.59070718188627</c:v>
                </c:pt>
                <c:pt idx="1886">
                  <c:v>188.87272822569042</c:v>
                </c:pt>
                <c:pt idx="1887">
                  <c:v>188.87272822569042</c:v>
                </c:pt>
                <c:pt idx="1888">
                  <c:v>188.87272822569042</c:v>
                </c:pt>
                <c:pt idx="1889">
                  <c:v>188.47989307755827</c:v>
                </c:pt>
                <c:pt idx="1890">
                  <c:v>189.90185672916934</c:v>
                </c:pt>
                <c:pt idx="1891">
                  <c:v>192.84012736349723</c:v>
                </c:pt>
                <c:pt idx="1892">
                  <c:v>186.10217906888397</c:v>
                </c:pt>
                <c:pt idx="1893">
                  <c:v>184.58849273425341</c:v>
                </c:pt>
                <c:pt idx="1894">
                  <c:v>184.58849273425341</c:v>
                </c:pt>
                <c:pt idx="1895">
                  <c:v>184.58849273425341</c:v>
                </c:pt>
                <c:pt idx="1896">
                  <c:v>184.58849273425341</c:v>
                </c:pt>
                <c:pt idx="1897">
                  <c:v>179.47298766985097</c:v>
                </c:pt>
                <c:pt idx="1898">
                  <c:v>183.09839223239928</c:v>
                </c:pt>
                <c:pt idx="1899">
                  <c:v>179.8873121322905</c:v>
                </c:pt>
                <c:pt idx="1900">
                  <c:v>179.99187599093278</c:v>
                </c:pt>
                <c:pt idx="1901">
                  <c:v>179.99187599093278</c:v>
                </c:pt>
                <c:pt idx="1902">
                  <c:v>179.99187599093278</c:v>
                </c:pt>
                <c:pt idx="1903">
                  <c:v>182.34233525950987</c:v>
                </c:pt>
                <c:pt idx="1904">
                  <c:v>183.29677529253004</c:v>
                </c:pt>
                <c:pt idx="1905">
                  <c:v>182.45711964568858</c:v>
                </c:pt>
                <c:pt idx="1906">
                  <c:v>180.92482670964549</c:v>
                </c:pt>
                <c:pt idx="1907">
                  <c:v>178.90430703512999</c:v>
                </c:pt>
                <c:pt idx="1908">
                  <c:v>178.90430703512999</c:v>
                </c:pt>
                <c:pt idx="1909">
                  <c:v>178.90430703512999</c:v>
                </c:pt>
                <c:pt idx="1910">
                  <c:v>176.84342938008589</c:v>
                </c:pt>
                <c:pt idx="1911">
                  <c:v>178.70408952133883</c:v>
                </c:pt>
                <c:pt idx="1912">
                  <c:v>174.47803241741704</c:v>
                </c:pt>
                <c:pt idx="1913">
                  <c:v>175.00792746046122</c:v>
                </c:pt>
                <c:pt idx="1914">
                  <c:v>177.80966232949433</c:v>
                </c:pt>
                <c:pt idx="1915">
                  <c:v>177.80966232949433</c:v>
                </c:pt>
                <c:pt idx="1916">
                  <c:v>177.80966232949433</c:v>
                </c:pt>
                <c:pt idx="1917">
                  <c:v>180.6745548174066</c:v>
                </c:pt>
                <c:pt idx="1918">
                  <c:v>179.82782342073219</c:v>
                </c:pt>
                <c:pt idx="1919">
                  <c:v>181.31818598739491</c:v>
                </c:pt>
                <c:pt idx="1920">
                  <c:v>182.29752217723467</c:v>
                </c:pt>
                <c:pt idx="1921">
                  <c:v>180.55348087582081</c:v>
                </c:pt>
                <c:pt idx="1922">
                  <c:v>180.55348087582081</c:v>
                </c:pt>
                <c:pt idx="1923">
                  <c:v>180.55348087582081</c:v>
                </c:pt>
                <c:pt idx="1924">
                  <c:v>183.81828426169815</c:v>
                </c:pt>
                <c:pt idx="1925">
                  <c:v>181.25450423889851</c:v>
                </c:pt>
                <c:pt idx="1926">
                  <c:v>184.41264724766458</c:v>
                </c:pt>
                <c:pt idx="1927">
                  <c:v>185.94546431332492</c:v>
                </c:pt>
                <c:pt idx="1928">
                  <c:v>187.58389349686203</c:v>
                </c:pt>
                <c:pt idx="1929">
                  <c:v>187.58389349686203</c:v>
                </c:pt>
                <c:pt idx="1930">
                  <c:v>187.58389349686203</c:v>
                </c:pt>
                <c:pt idx="1931">
                  <c:v>190.66341706303999</c:v>
                </c:pt>
                <c:pt idx="1932">
                  <c:v>189.46106372105851</c:v>
                </c:pt>
                <c:pt idx="1933">
                  <c:v>188.22490401876411</c:v>
                </c:pt>
                <c:pt idx="1934">
                  <c:v>187.94266021987264</c:v>
                </c:pt>
                <c:pt idx="1935">
                  <c:v>187.971225284013</c:v>
                </c:pt>
                <c:pt idx="1936">
                  <c:v>187.971225284013</c:v>
                </c:pt>
                <c:pt idx="1937">
                  <c:v>187.971225284013</c:v>
                </c:pt>
                <c:pt idx="1938">
                  <c:v>184.90192224537154</c:v>
                </c:pt>
                <c:pt idx="1939">
                  <c:v>185.77931522465533</c:v>
                </c:pt>
                <c:pt idx="1940">
                  <c:v>185.37547335456082</c:v>
                </c:pt>
                <c:pt idx="1941">
                  <c:v>186.35874051652999</c:v>
                </c:pt>
                <c:pt idx="1942">
                  <c:v>187.00446820498735</c:v>
                </c:pt>
                <c:pt idx="1943">
                  <c:v>187.00446820498735</c:v>
                </c:pt>
                <c:pt idx="1944">
                  <c:v>187.00446820498735</c:v>
                </c:pt>
                <c:pt idx="1945">
                  <c:v>183.52948884259101</c:v>
                </c:pt>
                <c:pt idx="1946">
                  <c:v>182.97731829081354</c:v>
                </c:pt>
                <c:pt idx="1947">
                  <c:v>176.52030347104858</c:v>
                </c:pt>
                <c:pt idx="1948">
                  <c:v>178.64407668016318</c:v>
                </c:pt>
                <c:pt idx="1949">
                  <c:v>176.49645557346349</c:v>
                </c:pt>
                <c:pt idx="1950">
                  <c:v>176.49645557346349</c:v>
                </c:pt>
                <c:pt idx="1951">
                  <c:v>176.49645557346349</c:v>
                </c:pt>
                <c:pt idx="1952">
                  <c:v>178.6729038091122</c:v>
                </c:pt>
                <c:pt idx="1953">
                  <c:v>181.85463265065474</c:v>
                </c:pt>
                <c:pt idx="1954">
                  <c:v>185.86422422265051</c:v>
                </c:pt>
                <c:pt idx="1955">
                  <c:v>189.51662146048741</c:v>
                </c:pt>
                <c:pt idx="1956">
                  <c:v>189.48622194268668</c:v>
                </c:pt>
                <c:pt idx="1957">
                  <c:v>189.48622194268668</c:v>
                </c:pt>
                <c:pt idx="1958">
                  <c:v>189.48622194268668</c:v>
                </c:pt>
                <c:pt idx="1959">
                  <c:v>191.72058650104196</c:v>
                </c:pt>
                <c:pt idx="1960">
                  <c:v>191.48420404366024</c:v>
                </c:pt>
                <c:pt idx="1961">
                  <c:v>192.94914632388614</c:v>
                </c:pt>
                <c:pt idx="1962">
                  <c:v>191.063327961005</c:v>
                </c:pt>
                <c:pt idx="1963">
                  <c:v>193.68187952880774</c:v>
                </c:pt>
                <c:pt idx="1964">
                  <c:v>193.68187952880774</c:v>
                </c:pt>
                <c:pt idx="1965">
                  <c:v>193.68187952880774</c:v>
                </c:pt>
                <c:pt idx="1966">
                  <c:v>195.94035404955673</c:v>
                </c:pt>
                <c:pt idx="1967">
                  <c:v>195.02967883957731</c:v>
                </c:pt>
                <c:pt idx="1968">
                  <c:v>192.80998991050515</c:v>
                </c:pt>
                <c:pt idx="1969">
                  <c:v>193.58360522557257</c:v>
                </c:pt>
                <c:pt idx="1970">
                  <c:v>192.27066053435044</c:v>
                </c:pt>
                <c:pt idx="1971">
                  <c:v>192.27066053435044</c:v>
                </c:pt>
                <c:pt idx="1972">
                  <c:v>192.27066053435044</c:v>
                </c:pt>
                <c:pt idx="1973">
                  <c:v>193.37604989713984</c:v>
                </c:pt>
                <c:pt idx="1974">
                  <c:v>196.50379338810515</c:v>
                </c:pt>
                <c:pt idx="1975">
                  <c:v>196.19953614528902</c:v>
                </c:pt>
                <c:pt idx="1976">
                  <c:v>196.19953614528902</c:v>
                </c:pt>
                <c:pt idx="1977">
                  <c:v>196.68959733742184</c:v>
                </c:pt>
                <c:pt idx="1978">
                  <c:v>196.68959733742184</c:v>
                </c:pt>
                <c:pt idx="1979">
                  <c:v>196.68959733742184</c:v>
                </c:pt>
                <c:pt idx="1980">
                  <c:v>195.81639739507611</c:v>
                </c:pt>
                <c:pt idx="1981">
                  <c:v>198.0295347039326</c:v>
                </c:pt>
                <c:pt idx="1982">
                  <c:v>198.40297705622632</c:v>
                </c:pt>
                <c:pt idx="1983">
                  <c:v>198.31597153976207</c:v>
                </c:pt>
                <c:pt idx="1984">
                  <c:v>200.08045389624886</c:v>
                </c:pt>
                <c:pt idx="1985">
                  <c:v>200.08045389624886</c:v>
                </c:pt>
                <c:pt idx="1986">
                  <c:v>200.08045389624886</c:v>
                </c:pt>
                <c:pt idx="1987">
                  <c:v>199.69338417390651</c:v>
                </c:pt>
                <c:pt idx="1988">
                  <c:v>200.25498905879454</c:v>
                </c:pt>
                <c:pt idx="1989">
                  <c:v>198.67290380911228</c:v>
                </c:pt>
                <c:pt idx="1990">
                  <c:v>198.4320662499839</c:v>
                </c:pt>
                <c:pt idx="1991">
                  <c:v>198.18546326506575</c:v>
                </c:pt>
                <c:pt idx="1992">
                  <c:v>198.18546326506575</c:v>
                </c:pt>
                <c:pt idx="1993">
                  <c:v>198.18546326506575</c:v>
                </c:pt>
                <c:pt idx="1994">
                  <c:v>197.35760053461249</c:v>
                </c:pt>
                <c:pt idx="1995">
                  <c:v>199.91037383544978</c:v>
                </c:pt>
                <c:pt idx="1996">
                  <c:v>200.265209586331</c:v>
                </c:pt>
                <c:pt idx="1997">
                  <c:v>201.42772907740115</c:v>
                </c:pt>
                <c:pt idx="1998">
                  <c:v>200.73509178819953</c:v>
                </c:pt>
                <c:pt idx="1999">
                  <c:v>200.73509178819953</c:v>
                </c:pt>
                <c:pt idx="2000">
                  <c:v>200.73509178819953</c:v>
                </c:pt>
                <c:pt idx="2001">
                  <c:v>199.95728343619407</c:v>
                </c:pt>
                <c:pt idx="2002">
                  <c:v>199.55789666784628</c:v>
                </c:pt>
                <c:pt idx="2003">
                  <c:v>199.70989425685005</c:v>
                </c:pt>
                <c:pt idx="2004">
                  <c:v>200.43738616559909</c:v>
                </c:pt>
                <c:pt idx="2005">
                  <c:v>200.43738616559909</c:v>
                </c:pt>
                <c:pt idx="2006">
                  <c:v>200.43738616559909</c:v>
                </c:pt>
                <c:pt idx="2007">
                  <c:v>200.43738616559909</c:v>
                </c:pt>
                <c:pt idx="2008">
                  <c:v>202.18562050395099</c:v>
                </c:pt>
                <c:pt idx="2009">
                  <c:v>201.73565522753813</c:v>
                </c:pt>
                <c:pt idx="2010">
                  <c:v>202.02838161877466</c:v>
                </c:pt>
                <c:pt idx="2011">
                  <c:v>203.3452572821262</c:v>
                </c:pt>
                <c:pt idx="2012">
                  <c:v>203.3452572821262</c:v>
                </c:pt>
                <c:pt idx="2013">
                  <c:v>203.3452572821262</c:v>
                </c:pt>
                <c:pt idx="2014">
                  <c:v>203.3452572821262</c:v>
                </c:pt>
                <c:pt idx="2015">
                  <c:v>200.3556219453074</c:v>
                </c:pt>
                <c:pt idx="2016">
                  <c:v>201.79881284641726</c:v>
                </c:pt>
                <c:pt idx="2017">
                  <c:v>202.9542565876545</c:v>
                </c:pt>
                <c:pt idx="2018">
                  <c:v>206.01176670990776</c:v>
                </c:pt>
                <c:pt idx="2019">
                  <c:v>207.16956903442261</c:v>
                </c:pt>
                <c:pt idx="2020">
                  <c:v>207.16956903442261</c:v>
                </c:pt>
                <c:pt idx="2021">
                  <c:v>207.16956903442261</c:v>
                </c:pt>
                <c:pt idx="2022">
                  <c:v>205.81128713130795</c:v>
                </c:pt>
                <c:pt idx="2023">
                  <c:v>205.89698232372908</c:v>
                </c:pt>
                <c:pt idx="2024">
                  <c:v>206.36948517368387</c:v>
                </c:pt>
                <c:pt idx="2025">
                  <c:v>205.61866949696702</c:v>
                </c:pt>
                <c:pt idx="2026">
                  <c:v>204.14298255958738</c:v>
                </c:pt>
                <c:pt idx="2027">
                  <c:v>204.14298255958738</c:v>
                </c:pt>
                <c:pt idx="2028">
                  <c:v>204.14298255958738</c:v>
                </c:pt>
                <c:pt idx="2029">
                  <c:v>204.14298255958738</c:v>
                </c:pt>
                <c:pt idx="2030">
                  <c:v>205.81181126092525</c:v>
                </c:pt>
                <c:pt idx="2031">
                  <c:v>208.68011059134966</c:v>
                </c:pt>
                <c:pt idx="2032">
                  <c:v>208.76370926530169</c:v>
                </c:pt>
                <c:pt idx="2033">
                  <c:v>208.13711230787413</c:v>
                </c:pt>
                <c:pt idx="2034">
                  <c:v>208.13711230787413</c:v>
                </c:pt>
                <c:pt idx="2035">
                  <c:v>208.13711230787413</c:v>
                </c:pt>
                <c:pt idx="2036">
                  <c:v>208.88976243825138</c:v>
                </c:pt>
                <c:pt idx="2037">
                  <c:v>208.58000183445407</c:v>
                </c:pt>
                <c:pt idx="2038">
                  <c:v>203.22444540534912</c:v>
                </c:pt>
                <c:pt idx="2039">
                  <c:v>205.22871706172978</c:v>
                </c:pt>
                <c:pt idx="2040">
                  <c:v>201.29224157134101</c:v>
                </c:pt>
                <c:pt idx="2041">
                  <c:v>201.29224157134101</c:v>
                </c:pt>
                <c:pt idx="2042">
                  <c:v>201.29224157134101</c:v>
                </c:pt>
                <c:pt idx="2043">
                  <c:v>204.52350066171405</c:v>
                </c:pt>
                <c:pt idx="2044">
                  <c:v>207.36847622417065</c:v>
                </c:pt>
                <c:pt idx="2045">
                  <c:v>207.57760394145515</c:v>
                </c:pt>
                <c:pt idx="2046">
                  <c:v>209.85154028591316</c:v>
                </c:pt>
                <c:pt idx="2047">
                  <c:v>210.69145799756325</c:v>
                </c:pt>
                <c:pt idx="2048">
                  <c:v>210.69145799756325</c:v>
                </c:pt>
                <c:pt idx="2049">
                  <c:v>210.69145799756325</c:v>
                </c:pt>
                <c:pt idx="2050">
                  <c:v>212.25493664583294</c:v>
                </c:pt>
                <c:pt idx="2051">
                  <c:v>212.05498119685041</c:v>
                </c:pt>
                <c:pt idx="2052">
                  <c:v>211.98710641141597</c:v>
                </c:pt>
                <c:pt idx="2053">
                  <c:v>212.38230014282576</c:v>
                </c:pt>
                <c:pt idx="2054">
                  <c:v>213.39387030412666</c:v>
                </c:pt>
                <c:pt idx="2055">
                  <c:v>213.39387030412666</c:v>
                </c:pt>
                <c:pt idx="2056">
                  <c:v>213.39387030412666</c:v>
                </c:pt>
                <c:pt idx="2057">
                  <c:v>213.39387030412666</c:v>
                </c:pt>
                <c:pt idx="2058">
                  <c:v>213.298740778595</c:v>
                </c:pt>
                <c:pt idx="2059">
                  <c:v>213.26519648309073</c:v>
                </c:pt>
                <c:pt idx="2060">
                  <c:v>212.33119750514348</c:v>
                </c:pt>
                <c:pt idx="2061">
                  <c:v>211.94963114378234</c:v>
                </c:pt>
                <c:pt idx="2062">
                  <c:v>211.94963114378234</c:v>
                </c:pt>
                <c:pt idx="2063">
                  <c:v>211.94963114378234</c:v>
                </c:pt>
                <c:pt idx="2064">
                  <c:v>210.32823617280602</c:v>
                </c:pt>
                <c:pt idx="2065">
                  <c:v>210.59685260164886</c:v>
                </c:pt>
                <c:pt idx="2066">
                  <c:v>212.99002843403218</c:v>
                </c:pt>
                <c:pt idx="2067">
                  <c:v>207.80586238976943</c:v>
                </c:pt>
                <c:pt idx="2068">
                  <c:v>206.84277421806456</c:v>
                </c:pt>
                <c:pt idx="2069">
                  <c:v>206.84277421806456</c:v>
                </c:pt>
                <c:pt idx="2070">
                  <c:v>206.84277421806456</c:v>
                </c:pt>
                <c:pt idx="2071">
                  <c:v>211.76880642582955</c:v>
                </c:pt>
                <c:pt idx="2072">
                  <c:v>210.05909561434586</c:v>
                </c:pt>
                <c:pt idx="2073">
                  <c:v>207.32497346593854</c:v>
                </c:pt>
                <c:pt idx="2074">
                  <c:v>204.57958253076026</c:v>
                </c:pt>
                <c:pt idx="2075">
                  <c:v>208.57685705675055</c:v>
                </c:pt>
                <c:pt idx="2076">
                  <c:v>208.57685705675055</c:v>
                </c:pt>
                <c:pt idx="2077">
                  <c:v>208.57685705675055</c:v>
                </c:pt>
                <c:pt idx="2078">
                  <c:v>207.4612471664247</c:v>
                </c:pt>
                <c:pt idx="2079">
                  <c:v>210.41707614293057</c:v>
                </c:pt>
                <c:pt idx="2080">
                  <c:v>211.6972627330743</c:v>
                </c:pt>
                <c:pt idx="2081">
                  <c:v>213.9124965603998</c:v>
                </c:pt>
                <c:pt idx="2082">
                  <c:v>214.18294744290304</c:v>
                </c:pt>
                <c:pt idx="2083">
                  <c:v>214.18294744290304</c:v>
                </c:pt>
                <c:pt idx="2084">
                  <c:v>214.18294744290304</c:v>
                </c:pt>
                <c:pt idx="2085">
                  <c:v>215.58289765058939</c:v>
                </c:pt>
                <c:pt idx="2086">
                  <c:v>215.25033740844151</c:v>
                </c:pt>
                <c:pt idx="2087">
                  <c:v>215.87195513450519</c:v>
                </c:pt>
                <c:pt idx="2088">
                  <c:v>212.69625378356108</c:v>
                </c:pt>
                <c:pt idx="2089">
                  <c:v>212.59037960087571</c:v>
                </c:pt>
                <c:pt idx="2090">
                  <c:v>212.59037960087571</c:v>
                </c:pt>
                <c:pt idx="2091">
                  <c:v>212.59037960087571</c:v>
                </c:pt>
                <c:pt idx="2092">
                  <c:v>214.08441107485922</c:v>
                </c:pt>
                <c:pt idx="2093">
                  <c:v>212.45148525230329</c:v>
                </c:pt>
                <c:pt idx="2094">
                  <c:v>211.30285519609038</c:v>
                </c:pt>
                <c:pt idx="2095">
                  <c:v>212.41689269756449</c:v>
                </c:pt>
                <c:pt idx="2096">
                  <c:v>215.95136077151918</c:v>
                </c:pt>
                <c:pt idx="2097">
                  <c:v>215.95136077151918</c:v>
                </c:pt>
                <c:pt idx="2098">
                  <c:v>215.95136077151918</c:v>
                </c:pt>
                <c:pt idx="2099">
                  <c:v>215.76424649815939</c:v>
                </c:pt>
                <c:pt idx="2100">
                  <c:v>215.10541556927069</c:v>
                </c:pt>
                <c:pt idx="2101">
                  <c:v>215.90156845788002</c:v>
                </c:pt>
                <c:pt idx="2102">
                  <c:v>218.45486588833458</c:v>
                </c:pt>
                <c:pt idx="2103">
                  <c:v>218.45486588833458</c:v>
                </c:pt>
                <c:pt idx="2104">
                  <c:v>218.45486588833458</c:v>
                </c:pt>
                <c:pt idx="2105">
                  <c:v>218.45486588833458</c:v>
                </c:pt>
                <c:pt idx="2106">
                  <c:v>221.63869124834613</c:v>
                </c:pt>
                <c:pt idx="2107">
                  <c:v>221.4327083087652</c:v>
                </c:pt>
                <c:pt idx="2108">
                  <c:v>221.76395822686996</c:v>
                </c:pt>
                <c:pt idx="2109">
                  <c:v>222.75115636096851</c:v>
                </c:pt>
                <c:pt idx="2110">
                  <c:v>224.47344628326627</c:v>
                </c:pt>
                <c:pt idx="2111">
                  <c:v>224.47344628326627</c:v>
                </c:pt>
                <c:pt idx="2112">
                  <c:v>224.47344628326627</c:v>
                </c:pt>
                <c:pt idx="2113">
                  <c:v>224.4330883027377</c:v>
                </c:pt>
                <c:pt idx="2114">
                  <c:v>225.17263519268357</c:v>
                </c:pt>
                <c:pt idx="2115">
                  <c:v>224.27925626007354</c:v>
                </c:pt>
                <c:pt idx="2116">
                  <c:v>226.77227878454386</c:v>
                </c:pt>
                <c:pt idx="2117">
                  <c:v>227.59044511707788</c:v>
                </c:pt>
                <c:pt idx="2118">
                  <c:v>227.59044511707788</c:v>
                </c:pt>
                <c:pt idx="2119">
                  <c:v>227.59044511707788</c:v>
                </c:pt>
                <c:pt idx="2120">
                  <c:v>226.38258841411525</c:v>
                </c:pt>
                <c:pt idx="2121">
                  <c:v>224.85029547807218</c:v>
                </c:pt>
                <c:pt idx="2122">
                  <c:v>226.94288297496013</c:v>
                </c:pt>
                <c:pt idx="2123">
                  <c:v>224.87073653314508</c:v>
                </c:pt>
                <c:pt idx="2124">
                  <c:v>227.33598018790087</c:v>
                </c:pt>
                <c:pt idx="2125">
                  <c:v>227.33598018790087</c:v>
                </c:pt>
                <c:pt idx="2126">
                  <c:v>227.33598018790087</c:v>
                </c:pt>
                <c:pt idx="2127">
                  <c:v>227.7411323820385</c:v>
                </c:pt>
                <c:pt idx="2128">
                  <c:v>227.69369865167698</c:v>
                </c:pt>
                <c:pt idx="2129">
                  <c:v>227.50291547099638</c:v>
                </c:pt>
                <c:pt idx="2130">
                  <c:v>229.05381500845201</c:v>
                </c:pt>
                <c:pt idx="2131">
                  <c:v>227.42403396359961</c:v>
                </c:pt>
                <c:pt idx="2132">
                  <c:v>227.42403396359961</c:v>
                </c:pt>
                <c:pt idx="2133">
                  <c:v>227.42403396359961</c:v>
                </c:pt>
                <c:pt idx="2134">
                  <c:v>228.0493205969841</c:v>
                </c:pt>
                <c:pt idx="2135">
                  <c:v>226.52646199405157</c:v>
                </c:pt>
                <c:pt idx="2136">
                  <c:v>226.68710772174006</c:v>
                </c:pt>
                <c:pt idx="2137">
                  <c:v>228.57397434385572</c:v>
                </c:pt>
                <c:pt idx="2138">
                  <c:v>230.29783665500526</c:v>
                </c:pt>
                <c:pt idx="2139">
                  <c:v>230.29783665500526</c:v>
                </c:pt>
                <c:pt idx="2140">
                  <c:v>230.29783665500526</c:v>
                </c:pt>
                <c:pt idx="2141">
                  <c:v>227.89915746164075</c:v>
                </c:pt>
                <c:pt idx="2142">
                  <c:v>225.92554738786947</c:v>
                </c:pt>
                <c:pt idx="2143">
                  <c:v>221.11036859415378</c:v>
                </c:pt>
                <c:pt idx="2144">
                  <c:v>223.83977357600577</c:v>
                </c:pt>
                <c:pt idx="2145">
                  <c:v>227.19682377451988</c:v>
                </c:pt>
                <c:pt idx="2146">
                  <c:v>227.19682377451988</c:v>
                </c:pt>
                <c:pt idx="2147">
                  <c:v>227.19682377451988</c:v>
                </c:pt>
                <c:pt idx="2148">
                  <c:v>226.62237771400913</c:v>
                </c:pt>
                <c:pt idx="2149">
                  <c:v>224.72004926818448</c:v>
                </c:pt>
                <c:pt idx="2150">
                  <c:v>224.09030753305342</c:v>
                </c:pt>
                <c:pt idx="2151">
                  <c:v>226.47588348598657</c:v>
                </c:pt>
                <c:pt idx="2152">
                  <c:v>226.30737581403929</c:v>
                </c:pt>
                <c:pt idx="2153">
                  <c:v>226.30737581403929</c:v>
                </c:pt>
                <c:pt idx="2154">
                  <c:v>226.30737581403929</c:v>
                </c:pt>
                <c:pt idx="2155">
                  <c:v>228.57292608462123</c:v>
                </c:pt>
                <c:pt idx="2156">
                  <c:v>228.0904647719386</c:v>
                </c:pt>
                <c:pt idx="2157">
                  <c:v>228.52156138213033</c:v>
                </c:pt>
                <c:pt idx="2158">
                  <c:v>228.80799821795978</c:v>
                </c:pt>
                <c:pt idx="2159">
                  <c:v>229.012408768689</c:v>
                </c:pt>
                <c:pt idx="2160">
                  <c:v>229.012408768689</c:v>
                </c:pt>
                <c:pt idx="2161">
                  <c:v>229.012408768689</c:v>
                </c:pt>
                <c:pt idx="2162">
                  <c:v>229.012408768689</c:v>
                </c:pt>
                <c:pt idx="2163">
                  <c:v>228.90679665081225</c:v>
                </c:pt>
                <c:pt idx="2164">
                  <c:v>229.26215653131072</c:v>
                </c:pt>
                <c:pt idx="2165">
                  <c:v>228.46731396674448</c:v>
                </c:pt>
                <c:pt idx="2166">
                  <c:v>230.48809570606863</c:v>
                </c:pt>
                <c:pt idx="2167">
                  <c:v>230.48809570606863</c:v>
                </c:pt>
                <c:pt idx="2168">
                  <c:v>230.48809570606863</c:v>
                </c:pt>
                <c:pt idx="2169">
                  <c:v>230.30989163620217</c:v>
                </c:pt>
                <c:pt idx="2170">
                  <c:v>230.35496678328602</c:v>
                </c:pt>
                <c:pt idx="2171">
                  <c:v>229.94378709854996</c:v>
                </c:pt>
                <c:pt idx="2172">
                  <c:v>231.02480443413705</c:v>
                </c:pt>
                <c:pt idx="2173">
                  <c:v>231.48027307153109</c:v>
                </c:pt>
                <c:pt idx="2174">
                  <c:v>231.48027307153109</c:v>
                </c:pt>
                <c:pt idx="2175">
                  <c:v>231.48027307153109</c:v>
                </c:pt>
                <c:pt idx="2176">
                  <c:v>231.95801721765838</c:v>
                </c:pt>
                <c:pt idx="2177">
                  <c:v>231.49966586736946</c:v>
                </c:pt>
                <c:pt idx="2178">
                  <c:v>230.25485802639039</c:v>
                </c:pt>
                <c:pt idx="2179">
                  <c:v>230.1605146952846</c:v>
                </c:pt>
                <c:pt idx="2180">
                  <c:v>227.15148656262738</c:v>
                </c:pt>
                <c:pt idx="2181">
                  <c:v>227.15148656262738</c:v>
                </c:pt>
                <c:pt idx="2182">
                  <c:v>227.15148656262738</c:v>
                </c:pt>
                <c:pt idx="2183">
                  <c:v>230.34238767247186</c:v>
                </c:pt>
                <c:pt idx="2184">
                  <c:v>231.52272757052862</c:v>
                </c:pt>
                <c:pt idx="2185">
                  <c:v>231.2724556782897</c:v>
                </c:pt>
                <c:pt idx="2186">
                  <c:v>232.63650300719414</c:v>
                </c:pt>
                <c:pt idx="2187">
                  <c:v>233.41562168324276</c:v>
                </c:pt>
                <c:pt idx="2188">
                  <c:v>233.41562168324276</c:v>
                </c:pt>
                <c:pt idx="2189">
                  <c:v>233.41562168324276</c:v>
                </c:pt>
                <c:pt idx="2190">
                  <c:v>233.95573725382334</c:v>
                </c:pt>
                <c:pt idx="2191">
                  <c:v>234.04143244624447</c:v>
                </c:pt>
                <c:pt idx="2192">
                  <c:v>234.35879292949198</c:v>
                </c:pt>
                <c:pt idx="2193">
                  <c:v>235.59835947429852</c:v>
                </c:pt>
                <c:pt idx="2194">
                  <c:v>237.39559993186367</c:v>
                </c:pt>
                <c:pt idx="2195">
                  <c:v>237.39559993186367</c:v>
                </c:pt>
                <c:pt idx="2196">
                  <c:v>237.39559993186367</c:v>
                </c:pt>
                <c:pt idx="2197">
                  <c:v>237.39559993186367</c:v>
                </c:pt>
                <c:pt idx="2198">
                  <c:v>236.92650392442104</c:v>
                </c:pt>
                <c:pt idx="2199">
                  <c:v>237.7226568130304</c:v>
                </c:pt>
                <c:pt idx="2200">
                  <c:v>235.73410904516743</c:v>
                </c:pt>
                <c:pt idx="2201">
                  <c:v>238.39616337120225</c:v>
                </c:pt>
                <c:pt idx="2202">
                  <c:v>238.39616337120225</c:v>
                </c:pt>
                <c:pt idx="2203">
                  <c:v>238.39616337120225</c:v>
                </c:pt>
                <c:pt idx="2204">
                  <c:v>239.2185227406743</c:v>
                </c:pt>
                <c:pt idx="2205">
                  <c:v>238.37808089940697</c:v>
                </c:pt>
                <c:pt idx="2206">
                  <c:v>238.6846967255008</c:v>
                </c:pt>
                <c:pt idx="2207">
                  <c:v>237.91108141043338</c:v>
                </c:pt>
                <c:pt idx="2208">
                  <c:v>236.11750986018899</c:v>
                </c:pt>
                <c:pt idx="2209">
                  <c:v>236.11750986018899</c:v>
                </c:pt>
                <c:pt idx="2210">
                  <c:v>236.11750986018899</c:v>
                </c:pt>
                <c:pt idx="2211">
                  <c:v>232.3747002633757</c:v>
                </c:pt>
                <c:pt idx="2212">
                  <c:v>235.90471323558373</c:v>
                </c:pt>
                <c:pt idx="2213">
                  <c:v>237.84923411559731</c:v>
                </c:pt>
                <c:pt idx="2214">
                  <c:v>238.34663312237171</c:v>
                </c:pt>
                <c:pt idx="2215">
                  <c:v>240.77571183353695</c:v>
                </c:pt>
                <c:pt idx="2216">
                  <c:v>240.77571183353695</c:v>
                </c:pt>
                <c:pt idx="2217">
                  <c:v>240.77571183353695</c:v>
                </c:pt>
                <c:pt idx="2218">
                  <c:v>241.35199234770809</c:v>
                </c:pt>
                <c:pt idx="2219">
                  <c:v>240.21567933750069</c:v>
                </c:pt>
                <c:pt idx="2220">
                  <c:v>240.1724386440772</c:v>
                </c:pt>
                <c:pt idx="2221">
                  <c:v>241.21100148066665</c:v>
                </c:pt>
                <c:pt idx="2222">
                  <c:v>239.92583565915896</c:v>
                </c:pt>
                <c:pt idx="2223">
                  <c:v>239.92583565915896</c:v>
                </c:pt>
                <c:pt idx="2224">
                  <c:v>239.92583565915896</c:v>
                </c:pt>
                <c:pt idx="2225">
                  <c:v>239.48425645662221</c:v>
                </c:pt>
                <c:pt idx="2226">
                  <c:v>241.44948045651739</c:v>
                </c:pt>
                <c:pt idx="2227">
                  <c:v>240.33334643657423</c:v>
                </c:pt>
                <c:pt idx="2228">
                  <c:v>241.79383361505347</c:v>
                </c:pt>
                <c:pt idx="2229">
                  <c:v>242.22728880852287</c:v>
                </c:pt>
                <c:pt idx="2230">
                  <c:v>242.22728880852287</c:v>
                </c:pt>
                <c:pt idx="2231">
                  <c:v>242.22728880852287</c:v>
                </c:pt>
                <c:pt idx="2232">
                  <c:v>242.01816109123834</c:v>
                </c:pt>
                <c:pt idx="2233">
                  <c:v>242.25847452074947</c:v>
                </c:pt>
                <c:pt idx="2234">
                  <c:v>242.86594074714725</c:v>
                </c:pt>
                <c:pt idx="2235">
                  <c:v>243.64689387685627</c:v>
                </c:pt>
                <c:pt idx="2236">
                  <c:v>244.04811509886449</c:v>
                </c:pt>
                <c:pt idx="2237">
                  <c:v>244.04811509886449</c:v>
                </c:pt>
                <c:pt idx="2238">
                  <c:v>244.04811509886449</c:v>
                </c:pt>
                <c:pt idx="2239">
                  <c:v>244.69462898174774</c:v>
                </c:pt>
                <c:pt idx="2240">
                  <c:v>242.98203545736916</c:v>
                </c:pt>
                <c:pt idx="2241">
                  <c:v>240.41642098090915</c:v>
                </c:pt>
                <c:pt idx="2242">
                  <c:v>240.73456765858251</c:v>
                </c:pt>
                <c:pt idx="2243">
                  <c:v>242.70634327869337</c:v>
                </c:pt>
                <c:pt idx="2244">
                  <c:v>242.70634327869337</c:v>
                </c:pt>
                <c:pt idx="2245">
                  <c:v>242.70634327869337</c:v>
                </c:pt>
                <c:pt idx="2246">
                  <c:v>244.79709632192098</c:v>
                </c:pt>
                <c:pt idx="2247">
                  <c:v>245.16451118361627</c:v>
                </c:pt>
                <c:pt idx="2248">
                  <c:v>245.71196456883843</c:v>
                </c:pt>
                <c:pt idx="2249">
                  <c:v>244.29000091722739</c:v>
                </c:pt>
                <c:pt idx="2250">
                  <c:v>246.44967700512393</c:v>
                </c:pt>
                <c:pt idx="2251">
                  <c:v>246.44967700512393</c:v>
                </c:pt>
                <c:pt idx="2252">
                  <c:v>246.44967700512393</c:v>
                </c:pt>
                <c:pt idx="2253">
                  <c:v>247.52650130377299</c:v>
                </c:pt>
                <c:pt idx="2254">
                  <c:v>247.22093373691371</c:v>
                </c:pt>
                <c:pt idx="2255">
                  <c:v>247.31449087359363</c:v>
                </c:pt>
                <c:pt idx="2256">
                  <c:v>248.05665841162579</c:v>
                </c:pt>
                <c:pt idx="2257">
                  <c:v>247.97987342269806</c:v>
                </c:pt>
                <c:pt idx="2258">
                  <c:v>247.97987342269806</c:v>
                </c:pt>
                <c:pt idx="2259">
                  <c:v>247.97987342269806</c:v>
                </c:pt>
                <c:pt idx="2260">
                  <c:v>247.97987342269806</c:v>
                </c:pt>
                <c:pt idx="2261">
                  <c:v>247.14493494241185</c:v>
                </c:pt>
                <c:pt idx="2262">
                  <c:v>246.82757445916434</c:v>
                </c:pt>
                <c:pt idx="2263">
                  <c:v>245.71170250402983</c:v>
                </c:pt>
                <c:pt idx="2264">
                  <c:v>243.82588414114869</c:v>
                </c:pt>
                <c:pt idx="2265">
                  <c:v>243.82588414114869</c:v>
                </c:pt>
                <c:pt idx="2266">
                  <c:v>243.82588414114869</c:v>
                </c:pt>
                <c:pt idx="2267">
                  <c:v>244.38303392429006</c:v>
                </c:pt>
                <c:pt idx="2268">
                  <c:v>243.03864145603262</c:v>
                </c:pt>
                <c:pt idx="2269">
                  <c:v>245.10476040724927</c:v>
                </c:pt>
                <c:pt idx="2270">
                  <c:v>244.73210424938142</c:v>
                </c:pt>
                <c:pt idx="2271">
                  <c:v>242.50350511681592</c:v>
                </c:pt>
                <c:pt idx="2272">
                  <c:v>242.50350511681592</c:v>
                </c:pt>
                <c:pt idx="2273">
                  <c:v>242.50350511681592</c:v>
                </c:pt>
                <c:pt idx="2274">
                  <c:v>238.38777729732615</c:v>
                </c:pt>
                <c:pt idx="2275">
                  <c:v>238.205118125713</c:v>
                </c:pt>
                <c:pt idx="2276">
                  <c:v>240.47276491476393</c:v>
                </c:pt>
                <c:pt idx="2277">
                  <c:v>243.40055295674671</c:v>
                </c:pt>
                <c:pt idx="2278">
                  <c:v>243.75931967975731</c:v>
                </c:pt>
                <c:pt idx="2279">
                  <c:v>243.75931967975731</c:v>
                </c:pt>
                <c:pt idx="2280">
                  <c:v>243.75931967975731</c:v>
                </c:pt>
                <c:pt idx="2281">
                  <c:v>243.08790964005451</c:v>
                </c:pt>
                <c:pt idx="2282">
                  <c:v>238.1506086455185</c:v>
                </c:pt>
                <c:pt idx="2283">
                  <c:v>238.54763683058871</c:v>
                </c:pt>
                <c:pt idx="2284">
                  <c:v>235.72284025839639</c:v>
                </c:pt>
                <c:pt idx="2285">
                  <c:v>238.43311450921863</c:v>
                </c:pt>
                <c:pt idx="2286">
                  <c:v>238.43311450921863</c:v>
                </c:pt>
                <c:pt idx="2287">
                  <c:v>238.43311450921863</c:v>
                </c:pt>
                <c:pt idx="2288">
                  <c:v>235.35097029495444</c:v>
                </c:pt>
                <c:pt idx="2289">
                  <c:v>237.85499954138712</c:v>
                </c:pt>
                <c:pt idx="2290">
                  <c:v>238.83145301833198</c:v>
                </c:pt>
                <c:pt idx="2291">
                  <c:v>240.86874484059965</c:v>
                </c:pt>
                <c:pt idx="2292">
                  <c:v>240.41144174954522</c:v>
                </c:pt>
                <c:pt idx="2293">
                  <c:v>240.41144174954522</c:v>
                </c:pt>
                <c:pt idx="2294">
                  <c:v>240.41144174954522</c:v>
                </c:pt>
                <c:pt idx="2295">
                  <c:v>238.76095758481128</c:v>
                </c:pt>
                <c:pt idx="2296">
                  <c:v>238.18362881140561</c:v>
                </c:pt>
                <c:pt idx="2297">
                  <c:v>238.90850007206839</c:v>
                </c:pt>
                <c:pt idx="2298">
                  <c:v>243.01191084555271</c:v>
                </c:pt>
                <c:pt idx="2299">
                  <c:v>244.8248751916355</c:v>
                </c:pt>
                <c:pt idx="2300">
                  <c:v>244.8248751916355</c:v>
                </c:pt>
                <c:pt idx="2301">
                  <c:v>244.8248751916355</c:v>
                </c:pt>
                <c:pt idx="2302">
                  <c:v>245.65116553323702</c:v>
                </c:pt>
                <c:pt idx="2303">
                  <c:v>247.47094356434414</c:v>
                </c:pt>
                <c:pt idx="2304">
                  <c:v>248.38030845028038</c:v>
                </c:pt>
                <c:pt idx="2305">
                  <c:v>249.14265497857684</c:v>
                </c:pt>
                <c:pt idx="2306">
                  <c:v>248.87927984590655</c:v>
                </c:pt>
                <c:pt idx="2307">
                  <c:v>248.87927984590655</c:v>
                </c:pt>
                <c:pt idx="2308">
                  <c:v>248.87927984590655</c:v>
                </c:pt>
                <c:pt idx="2309">
                  <c:v>250.06197832724098</c:v>
                </c:pt>
                <c:pt idx="2310">
                  <c:v>250.51797109425226</c:v>
                </c:pt>
                <c:pt idx="2311">
                  <c:v>249.25691523513834</c:v>
                </c:pt>
                <c:pt idx="2312">
                  <c:v>251.71927617699922</c:v>
                </c:pt>
                <c:pt idx="2313">
                  <c:v>252.23790243327241</c:v>
                </c:pt>
                <c:pt idx="2314">
                  <c:v>252.23790243327241</c:v>
                </c:pt>
                <c:pt idx="2315">
                  <c:v>252.23790243327241</c:v>
                </c:pt>
                <c:pt idx="2316">
                  <c:v>252.69441932990094</c:v>
                </c:pt>
                <c:pt idx="2317">
                  <c:v>253.62501146533606</c:v>
                </c:pt>
                <c:pt idx="2318">
                  <c:v>255.26344064887311</c:v>
                </c:pt>
                <c:pt idx="2319">
                  <c:v>256.36437490991591</c:v>
                </c:pt>
                <c:pt idx="2320">
                  <c:v>257.3471179422678</c:v>
                </c:pt>
                <c:pt idx="2321">
                  <c:v>257.3471179422678</c:v>
                </c:pt>
                <c:pt idx="2322">
                  <c:v>257.3471179422678</c:v>
                </c:pt>
                <c:pt idx="2323">
                  <c:v>257.57852116828559</c:v>
                </c:pt>
                <c:pt idx="2324">
                  <c:v>256.6956248280207</c:v>
                </c:pt>
                <c:pt idx="2325">
                  <c:v>254.64103672838363</c:v>
                </c:pt>
                <c:pt idx="2326">
                  <c:v>254.78150346580782</c:v>
                </c:pt>
                <c:pt idx="2327">
                  <c:v>256.64583251438154</c:v>
                </c:pt>
                <c:pt idx="2328">
                  <c:v>256.64583251438154</c:v>
                </c:pt>
                <c:pt idx="2329">
                  <c:v>256.64583251438154</c:v>
                </c:pt>
                <c:pt idx="2330">
                  <c:v>256.65395652344898</c:v>
                </c:pt>
                <c:pt idx="2331">
                  <c:v>257.65976125896003</c:v>
                </c:pt>
                <c:pt idx="2332">
                  <c:v>257.0402400513654</c:v>
                </c:pt>
                <c:pt idx="2333">
                  <c:v>257.93335691916678</c:v>
                </c:pt>
                <c:pt idx="2334">
                  <c:v>257.57825910347691</c:v>
                </c:pt>
                <c:pt idx="2335">
                  <c:v>257.57825910347691</c:v>
                </c:pt>
                <c:pt idx="2336">
                  <c:v>257.57825910347691</c:v>
                </c:pt>
                <c:pt idx="2337">
                  <c:v>256.77869937235545</c:v>
                </c:pt>
                <c:pt idx="2338">
                  <c:v>257.20743739926945</c:v>
                </c:pt>
                <c:pt idx="2339">
                  <c:v>257.80887613506883</c:v>
                </c:pt>
                <c:pt idx="2340">
                  <c:v>257.80887613506883</c:v>
                </c:pt>
                <c:pt idx="2341">
                  <c:v>251.95565863438088</c:v>
                </c:pt>
                <c:pt idx="2342">
                  <c:v>251.95565863438088</c:v>
                </c:pt>
                <c:pt idx="2343">
                  <c:v>251.95565863438088</c:v>
                </c:pt>
                <c:pt idx="2344">
                  <c:v>255.29777113880323</c:v>
                </c:pt>
                <c:pt idx="2345">
                  <c:v>250.49019222453771</c:v>
                </c:pt>
                <c:pt idx="2346">
                  <c:v>247.55192159020982</c:v>
                </c:pt>
                <c:pt idx="2347">
                  <c:v>251.10499626557709</c:v>
                </c:pt>
                <c:pt idx="2348">
                  <c:v>248.9951124913197</c:v>
                </c:pt>
                <c:pt idx="2349">
                  <c:v>248.9951124913197</c:v>
                </c:pt>
                <c:pt idx="2350">
                  <c:v>248.9951124913197</c:v>
                </c:pt>
                <c:pt idx="2351">
                  <c:v>251.92342466291976</c:v>
                </c:pt>
                <c:pt idx="2352">
                  <c:v>257.14323152115583</c:v>
                </c:pt>
                <c:pt idx="2353">
                  <c:v>257.94200505785147</c:v>
                </c:pt>
                <c:pt idx="2354">
                  <c:v>256.12091670270127</c:v>
                </c:pt>
                <c:pt idx="2355">
                  <c:v>258.56938820970498</c:v>
                </c:pt>
                <c:pt idx="2356">
                  <c:v>258.56938820970498</c:v>
                </c:pt>
                <c:pt idx="2357">
                  <c:v>258.56938820970498</c:v>
                </c:pt>
                <c:pt idx="2358">
                  <c:v>256.21263938572076</c:v>
                </c:pt>
                <c:pt idx="2359">
                  <c:v>254.33546916152429</c:v>
                </c:pt>
                <c:pt idx="2360">
                  <c:v>258.4986307113756</c:v>
                </c:pt>
                <c:pt idx="2361">
                  <c:v>256.24932845892857</c:v>
                </c:pt>
                <c:pt idx="2362">
                  <c:v>253.62710798380508</c:v>
                </c:pt>
                <c:pt idx="2363">
                  <c:v>253.62710798380508</c:v>
                </c:pt>
                <c:pt idx="2364">
                  <c:v>253.62710798380508</c:v>
                </c:pt>
                <c:pt idx="2365">
                  <c:v>250.74125031120261</c:v>
                </c:pt>
                <c:pt idx="2366">
                  <c:v>255.21784137217199</c:v>
                </c:pt>
                <c:pt idx="2367">
                  <c:v>257.8429445601904</c:v>
                </c:pt>
                <c:pt idx="2368">
                  <c:v>259.45202248516125</c:v>
                </c:pt>
                <c:pt idx="2369">
                  <c:v>259.45202248516125</c:v>
                </c:pt>
                <c:pt idx="2370">
                  <c:v>259.45202248516125</c:v>
                </c:pt>
                <c:pt idx="2371">
                  <c:v>259.45202248516125</c:v>
                </c:pt>
                <c:pt idx="2372">
                  <c:v>263.05200676127276</c:v>
                </c:pt>
                <c:pt idx="2373">
                  <c:v>262.78627304532483</c:v>
                </c:pt>
                <c:pt idx="2374">
                  <c:v>263.15526029587187</c:v>
                </c:pt>
                <c:pt idx="2375">
                  <c:v>262.39265170276678</c:v>
                </c:pt>
                <c:pt idx="2376">
                  <c:v>261.7162624317001</c:v>
                </c:pt>
                <c:pt idx="2377">
                  <c:v>261.7162624317001</c:v>
                </c:pt>
                <c:pt idx="2378">
                  <c:v>261.7162624317001</c:v>
                </c:pt>
                <c:pt idx="2379">
                  <c:v>263.38587732746379</c:v>
                </c:pt>
                <c:pt idx="2380">
                  <c:v>263.23754864578081</c:v>
                </c:pt>
                <c:pt idx="2381">
                  <c:v>258.15218103437047</c:v>
                </c:pt>
                <c:pt idx="2382">
                  <c:v>257.9220881323958</c:v>
                </c:pt>
                <c:pt idx="2383">
                  <c:v>256.92440740595214</c:v>
                </c:pt>
                <c:pt idx="2384">
                  <c:v>256.92440740595214</c:v>
                </c:pt>
                <c:pt idx="2385">
                  <c:v>256.92440740595214</c:v>
                </c:pt>
                <c:pt idx="2386">
                  <c:v>256.55410983136193</c:v>
                </c:pt>
                <c:pt idx="2387">
                  <c:v>258.90404497032182</c:v>
                </c:pt>
                <c:pt idx="2388">
                  <c:v>259.63756436966929</c:v>
                </c:pt>
                <c:pt idx="2389">
                  <c:v>255.967870854463</c:v>
                </c:pt>
                <c:pt idx="2390">
                  <c:v>256.18223986792003</c:v>
                </c:pt>
                <c:pt idx="2391">
                  <c:v>256.18223986792003</c:v>
                </c:pt>
                <c:pt idx="2392">
                  <c:v>256.18223986792003</c:v>
                </c:pt>
                <c:pt idx="2393">
                  <c:v>256.18223986792003</c:v>
                </c:pt>
                <c:pt idx="2394">
                  <c:v>251.47555590497598</c:v>
                </c:pt>
                <c:pt idx="2395">
                  <c:v>249.0438565457244</c:v>
                </c:pt>
                <c:pt idx="2396">
                  <c:v>246.31366536944651</c:v>
                </c:pt>
                <c:pt idx="2397">
                  <c:v>241.65729784975892</c:v>
                </c:pt>
                <c:pt idx="2398">
                  <c:v>241.65729784975892</c:v>
                </c:pt>
                <c:pt idx="2399">
                  <c:v>241.65729784975892</c:v>
                </c:pt>
                <c:pt idx="2400">
                  <c:v>242.32713550060996</c:v>
                </c:pt>
                <c:pt idx="2401">
                  <c:v>239.37864433874563</c:v>
                </c:pt>
                <c:pt idx="2402">
                  <c:v>239.02276032862991</c:v>
                </c:pt>
                <c:pt idx="2403">
                  <c:v>237.75148394197947</c:v>
                </c:pt>
                <c:pt idx="2404">
                  <c:v>243.56853649907683</c:v>
                </c:pt>
                <c:pt idx="2405">
                  <c:v>243.56853649907683</c:v>
                </c:pt>
                <c:pt idx="2406">
                  <c:v>243.56853649907683</c:v>
                </c:pt>
                <c:pt idx="2407">
                  <c:v>248.1732772514649</c:v>
                </c:pt>
                <c:pt idx="2408">
                  <c:v>249.87748470196746</c:v>
                </c:pt>
                <c:pt idx="2409">
                  <c:v>252.23449559076022</c:v>
                </c:pt>
                <c:pt idx="2410">
                  <c:v>246.0937929950083</c:v>
                </c:pt>
                <c:pt idx="2411">
                  <c:v>247.40437910295279</c:v>
                </c:pt>
                <c:pt idx="2412">
                  <c:v>247.40437910295279</c:v>
                </c:pt>
                <c:pt idx="2413">
                  <c:v>247.40437910295279</c:v>
                </c:pt>
                <c:pt idx="2414">
                  <c:v>246.493965957782</c:v>
                </c:pt>
                <c:pt idx="2415">
                  <c:v>248.56716065883157</c:v>
                </c:pt>
                <c:pt idx="2416">
                  <c:v>252.20697878585435</c:v>
                </c:pt>
                <c:pt idx="2417">
                  <c:v>247.67011281890069</c:v>
                </c:pt>
                <c:pt idx="2418">
                  <c:v>242.98124926294329</c:v>
                </c:pt>
                <c:pt idx="2419">
                  <c:v>242.98124926294329</c:v>
                </c:pt>
                <c:pt idx="2420">
                  <c:v>242.98124926294329</c:v>
                </c:pt>
                <c:pt idx="2421">
                  <c:v>242.0655948216</c:v>
                </c:pt>
                <c:pt idx="2422">
                  <c:v>245.91034762896928</c:v>
                </c:pt>
                <c:pt idx="2423">
                  <c:v>246.15983332678235</c:v>
                </c:pt>
                <c:pt idx="2424">
                  <c:v>240.97776380098861</c:v>
                </c:pt>
                <c:pt idx="2425">
                  <c:v>239.2863975261088</c:v>
                </c:pt>
                <c:pt idx="2426">
                  <c:v>239.2863975261088</c:v>
                </c:pt>
                <c:pt idx="2427">
                  <c:v>239.2863975261088</c:v>
                </c:pt>
                <c:pt idx="2428">
                  <c:v>239.2863975261088</c:v>
                </c:pt>
                <c:pt idx="2429">
                  <c:v>236.8625601111161</c:v>
                </c:pt>
                <c:pt idx="2430">
                  <c:v>232.50258788998582</c:v>
                </c:pt>
                <c:pt idx="2431">
                  <c:v>235.99905656668957</c:v>
                </c:pt>
                <c:pt idx="2432">
                  <c:v>241.30534481177258</c:v>
                </c:pt>
                <c:pt idx="2433">
                  <c:v>241.30534481177258</c:v>
                </c:pt>
                <c:pt idx="2434">
                  <c:v>241.30534481177258</c:v>
                </c:pt>
                <c:pt idx="2435">
                  <c:v>240.74242960284141</c:v>
                </c:pt>
                <c:pt idx="2436">
                  <c:v>237.02372996842175</c:v>
                </c:pt>
                <c:pt idx="2437">
                  <c:v>241.45052871575194</c:v>
                </c:pt>
                <c:pt idx="2438">
                  <c:v>240.21201043017993</c:v>
                </c:pt>
                <c:pt idx="2439">
                  <c:v>238.32278522478668</c:v>
                </c:pt>
                <c:pt idx="2440">
                  <c:v>238.32278522478668</c:v>
                </c:pt>
                <c:pt idx="2441">
                  <c:v>238.32278522478668</c:v>
                </c:pt>
                <c:pt idx="2442">
                  <c:v>231.29106227970229</c:v>
                </c:pt>
                <c:pt idx="2443">
                  <c:v>229.62406803202487</c:v>
                </c:pt>
                <c:pt idx="2444">
                  <c:v>235.56088420666484</c:v>
                </c:pt>
                <c:pt idx="2445">
                  <c:v>234.57158955409727</c:v>
                </c:pt>
                <c:pt idx="2446">
                  <c:v>231.54474101445339</c:v>
                </c:pt>
                <c:pt idx="2447">
                  <c:v>231.54474101445339</c:v>
                </c:pt>
                <c:pt idx="2448">
                  <c:v>231.54474101445339</c:v>
                </c:pt>
                <c:pt idx="2449">
                  <c:v>229.87669850754142</c:v>
                </c:pt>
                <c:pt idx="2450">
                  <c:v>234.80325484492369</c:v>
                </c:pt>
                <c:pt idx="2451">
                  <c:v>240.06473000773147</c:v>
                </c:pt>
                <c:pt idx="2452">
                  <c:v>243.04335862258793</c:v>
                </c:pt>
                <c:pt idx="2453">
                  <c:v>245.88047224078574</c:v>
                </c:pt>
                <c:pt idx="2454">
                  <c:v>245.88047224078574</c:v>
                </c:pt>
                <c:pt idx="2455">
                  <c:v>245.88047224078574</c:v>
                </c:pt>
                <c:pt idx="2456">
                  <c:v>245.7863909744886</c:v>
                </c:pt>
                <c:pt idx="2457">
                  <c:v>248.56480207555393</c:v>
                </c:pt>
                <c:pt idx="2458">
                  <c:v>245.52799507318221</c:v>
                </c:pt>
                <c:pt idx="2459">
                  <c:v>249.07137335063024</c:v>
                </c:pt>
                <c:pt idx="2460">
                  <c:v>250.3347877930218</c:v>
                </c:pt>
                <c:pt idx="2461">
                  <c:v>250.3347877930218</c:v>
                </c:pt>
                <c:pt idx="2462">
                  <c:v>250.3347877930218</c:v>
                </c:pt>
                <c:pt idx="2463">
                  <c:v>252.12364217671089</c:v>
                </c:pt>
                <c:pt idx="2464">
                  <c:v>255.21443452965983</c:v>
                </c:pt>
                <c:pt idx="2465">
                  <c:v>253.63418373363794</c:v>
                </c:pt>
                <c:pt idx="2466">
                  <c:v>249.68119816030563</c:v>
                </c:pt>
                <c:pt idx="2467">
                  <c:v>250.53264672353535</c:v>
                </c:pt>
                <c:pt idx="2468">
                  <c:v>250.53264672353535</c:v>
                </c:pt>
                <c:pt idx="2469">
                  <c:v>250.53264672353535</c:v>
                </c:pt>
                <c:pt idx="2470">
                  <c:v>252.56155247192694</c:v>
                </c:pt>
                <c:pt idx="2471">
                  <c:v>249.43171246249258</c:v>
                </c:pt>
                <c:pt idx="2472">
                  <c:v>247.00892330673435</c:v>
                </c:pt>
                <c:pt idx="2473">
                  <c:v>248.09046477193874</c:v>
                </c:pt>
                <c:pt idx="2474">
                  <c:v>247.43739926883981</c:v>
                </c:pt>
                <c:pt idx="2475">
                  <c:v>247.43739926883981</c:v>
                </c:pt>
                <c:pt idx="2476">
                  <c:v>247.43739926883981</c:v>
                </c:pt>
                <c:pt idx="2477">
                  <c:v>243.26113447855715</c:v>
                </c:pt>
                <c:pt idx="2478">
                  <c:v>242.4379889146592</c:v>
                </c:pt>
                <c:pt idx="2479">
                  <c:v>245.19333831256529</c:v>
                </c:pt>
                <c:pt idx="2480">
                  <c:v>242.21549589213473</c:v>
                </c:pt>
                <c:pt idx="2481">
                  <c:v>242.21549589213473</c:v>
                </c:pt>
                <c:pt idx="2482">
                  <c:v>242.21549589213473</c:v>
                </c:pt>
                <c:pt idx="2483">
                  <c:v>242.21549589213473</c:v>
                </c:pt>
                <c:pt idx="2484">
                  <c:v>242.16596564330422</c:v>
                </c:pt>
                <c:pt idx="2485">
                  <c:v>246.05815218103496</c:v>
                </c:pt>
                <c:pt idx="2486">
                  <c:v>245.90956143454341</c:v>
                </c:pt>
                <c:pt idx="2487">
                  <c:v>242.30145314936445</c:v>
                </c:pt>
                <c:pt idx="2488">
                  <c:v>235.58342178020683</c:v>
                </c:pt>
                <c:pt idx="2489">
                  <c:v>235.58342178020683</c:v>
                </c:pt>
                <c:pt idx="2490">
                  <c:v>235.58342178020683</c:v>
                </c:pt>
                <c:pt idx="2491">
                  <c:v>236.92912457250736</c:v>
                </c:pt>
                <c:pt idx="2492">
                  <c:v>230.26245790584065</c:v>
                </c:pt>
                <c:pt idx="2493">
                  <c:v>230.74806399622682</c:v>
                </c:pt>
                <c:pt idx="2494">
                  <c:v>236.47208354626156</c:v>
                </c:pt>
                <c:pt idx="2495">
                  <c:v>227.90859179475137</c:v>
                </c:pt>
                <c:pt idx="2496">
                  <c:v>227.90859179475137</c:v>
                </c:pt>
                <c:pt idx="2497">
                  <c:v>227.90859179475137</c:v>
                </c:pt>
                <c:pt idx="2498">
                  <c:v>229.2031919493696</c:v>
                </c:pt>
                <c:pt idx="2499">
                  <c:v>230.31198815467118</c:v>
                </c:pt>
                <c:pt idx="2500">
                  <c:v>237.192237640369</c:v>
                </c:pt>
                <c:pt idx="2501">
                  <c:v>228.76187481164143</c:v>
                </c:pt>
                <c:pt idx="2502">
                  <c:v>227.49767417482397</c:v>
                </c:pt>
                <c:pt idx="2503">
                  <c:v>227.49767417482397</c:v>
                </c:pt>
                <c:pt idx="2504">
                  <c:v>227.49767417482397</c:v>
                </c:pt>
                <c:pt idx="2505">
                  <c:v>220.2261619298458</c:v>
                </c:pt>
                <c:pt idx="2506">
                  <c:v>220.76863608370405</c:v>
                </c:pt>
                <c:pt idx="2507">
                  <c:v>217.14218326192119</c:v>
                </c:pt>
                <c:pt idx="2508">
                  <c:v>216.93829684080927</c:v>
                </c:pt>
                <c:pt idx="2509">
                  <c:v>222.14106948648453</c:v>
                </c:pt>
                <c:pt idx="2510">
                  <c:v>222.14106948648453</c:v>
                </c:pt>
                <c:pt idx="2511">
                  <c:v>222.14106948648453</c:v>
                </c:pt>
                <c:pt idx="2512">
                  <c:v>221.27573148839758</c:v>
                </c:pt>
                <c:pt idx="2513">
                  <c:v>225.75075016051522</c:v>
                </c:pt>
                <c:pt idx="2514">
                  <c:v>216.68356984682364</c:v>
                </c:pt>
                <c:pt idx="2515">
                  <c:v>215.44269297797396</c:v>
                </c:pt>
                <c:pt idx="2516">
                  <c:v>215.47780966233</c:v>
                </c:pt>
                <c:pt idx="2517">
                  <c:v>215.47780966233</c:v>
                </c:pt>
                <c:pt idx="2518">
                  <c:v>215.47780966233</c:v>
                </c:pt>
                <c:pt idx="2519">
                  <c:v>219.50207686360889</c:v>
                </c:pt>
                <c:pt idx="2520">
                  <c:v>217.72265681303034</c:v>
                </c:pt>
                <c:pt idx="2521">
                  <c:v>219.78379653288309</c:v>
                </c:pt>
                <c:pt idx="2522">
                  <c:v>224.16185122580865</c:v>
                </c:pt>
                <c:pt idx="2523">
                  <c:v>229.74776262169686</c:v>
                </c:pt>
                <c:pt idx="2524">
                  <c:v>229.74776262169686</c:v>
                </c:pt>
                <c:pt idx="2525">
                  <c:v>229.74776262169686</c:v>
                </c:pt>
                <c:pt idx="2526">
                  <c:v>229.74776262169686</c:v>
                </c:pt>
                <c:pt idx="2527">
                  <c:v>228.3265851645117</c:v>
                </c:pt>
                <c:pt idx="2528">
                  <c:v>226.64098431542172</c:v>
                </c:pt>
                <c:pt idx="2529">
                  <c:v>230.85760708623297</c:v>
                </c:pt>
                <c:pt idx="2530">
                  <c:v>227.10012186013651</c:v>
                </c:pt>
                <c:pt idx="2531">
                  <c:v>227.10012186013651</c:v>
                </c:pt>
                <c:pt idx="2532">
                  <c:v>227.10012186013651</c:v>
                </c:pt>
                <c:pt idx="2533">
                  <c:v>227.81451052845418</c:v>
                </c:pt>
                <c:pt idx="2534">
                  <c:v>229.99043463448561</c:v>
                </c:pt>
                <c:pt idx="2535">
                  <c:v>227.51628077623647</c:v>
                </c:pt>
                <c:pt idx="2536">
                  <c:v>222.12377320911509</c:v>
                </c:pt>
                <c:pt idx="2537">
                  <c:v>215.66439980607251</c:v>
                </c:pt>
                <c:pt idx="2538">
                  <c:v>215.66439980607251</c:v>
                </c:pt>
                <c:pt idx="2539">
                  <c:v>215.66439980607251</c:v>
                </c:pt>
                <c:pt idx="2540">
                  <c:v>207.30453241086565</c:v>
                </c:pt>
                <c:pt idx="2541">
                  <c:v>206.59459884429464</c:v>
                </c:pt>
                <c:pt idx="2542">
                  <c:v>209.61568195814868</c:v>
                </c:pt>
                <c:pt idx="2543">
                  <c:v>202.82217592410646</c:v>
                </c:pt>
                <c:pt idx="2544">
                  <c:v>203.27292739494519</c:v>
                </c:pt>
                <c:pt idx="2545">
                  <c:v>203.27292739494519</c:v>
                </c:pt>
                <c:pt idx="2546">
                  <c:v>203.27292739494519</c:v>
                </c:pt>
                <c:pt idx="2547">
                  <c:v>203.27292739494519</c:v>
                </c:pt>
                <c:pt idx="2548">
                  <c:v>208.26002070312029</c:v>
                </c:pt>
                <c:pt idx="2549">
                  <c:v>207.99219046870331</c:v>
                </c:pt>
                <c:pt idx="2550">
                  <c:v>209.98414507907847</c:v>
                </c:pt>
                <c:pt idx="2551">
                  <c:v>216.40578114967872</c:v>
                </c:pt>
                <c:pt idx="2552">
                  <c:v>216.40578114967872</c:v>
                </c:pt>
                <c:pt idx="2553">
                  <c:v>216.40578114967872</c:v>
                </c:pt>
                <c:pt idx="2554">
                  <c:v>215.7689636647147</c:v>
                </c:pt>
                <c:pt idx="2555">
                  <c:v>211.42235674882443</c:v>
                </c:pt>
                <c:pt idx="2556">
                  <c:v>211.29551738144889</c:v>
                </c:pt>
                <c:pt idx="2557">
                  <c:v>209.47967032247121</c:v>
                </c:pt>
                <c:pt idx="2558">
                  <c:v>211.69306969613632</c:v>
                </c:pt>
                <c:pt idx="2559">
                  <c:v>211.69306969613632</c:v>
                </c:pt>
                <c:pt idx="2560">
                  <c:v>211.69306969613632</c:v>
                </c:pt>
                <c:pt idx="2561">
                  <c:v>211.69306969613632</c:v>
                </c:pt>
                <c:pt idx="2562">
                  <c:v>212.06677411323867</c:v>
                </c:pt>
                <c:pt idx="2563">
                  <c:v>212.82833444710926</c:v>
                </c:pt>
                <c:pt idx="2564">
                  <c:v>216.03810422317488</c:v>
                </c:pt>
                <c:pt idx="2565">
                  <c:v>215.87588610663465</c:v>
                </c:pt>
                <c:pt idx="2566">
                  <c:v>215.87588610663465</c:v>
                </c:pt>
                <c:pt idx="2567">
                  <c:v>215.87588610663465</c:v>
                </c:pt>
                <c:pt idx="2568">
                  <c:v>213.39098759123181</c:v>
                </c:pt>
                <c:pt idx="2569">
                  <c:v>211.42235674882448</c:v>
                </c:pt>
                <c:pt idx="2570">
                  <c:v>210.4841647339392</c:v>
                </c:pt>
                <c:pt idx="2571">
                  <c:v>209.88010535005355</c:v>
                </c:pt>
                <c:pt idx="2572">
                  <c:v>213.91040004193087</c:v>
                </c:pt>
                <c:pt idx="2573">
                  <c:v>213.91040004193087</c:v>
                </c:pt>
                <c:pt idx="2574">
                  <c:v>213.91040004193087</c:v>
                </c:pt>
                <c:pt idx="2575">
                  <c:v>212.12128359343313</c:v>
                </c:pt>
                <c:pt idx="2576">
                  <c:v>217.990749112256</c:v>
                </c:pt>
                <c:pt idx="2577">
                  <c:v>219.27932177627582</c:v>
                </c:pt>
                <c:pt idx="2578">
                  <c:v>221.46153543771425</c:v>
                </c:pt>
                <c:pt idx="2579">
                  <c:v>219.39725094015805</c:v>
                </c:pt>
                <c:pt idx="2580">
                  <c:v>219.39725094015805</c:v>
                </c:pt>
                <c:pt idx="2581">
                  <c:v>219.39725094015805</c:v>
                </c:pt>
                <c:pt idx="2582">
                  <c:v>219.68578429445651</c:v>
                </c:pt>
                <c:pt idx="2583">
                  <c:v>217.1518796598404</c:v>
                </c:pt>
                <c:pt idx="2584">
                  <c:v>222.8342309053034</c:v>
                </c:pt>
                <c:pt idx="2585">
                  <c:v>225.56547034081578</c:v>
                </c:pt>
                <c:pt idx="2586">
                  <c:v>228.79463291271981</c:v>
                </c:pt>
                <c:pt idx="2587">
                  <c:v>228.79463291271981</c:v>
                </c:pt>
                <c:pt idx="2588">
                  <c:v>228.79463291271981</c:v>
                </c:pt>
                <c:pt idx="2589">
                  <c:v>228.15021554830562</c:v>
                </c:pt>
                <c:pt idx="2590">
                  <c:v>226.6312879175025</c:v>
                </c:pt>
                <c:pt idx="2591">
                  <c:v>230.17885923188859</c:v>
                </c:pt>
                <c:pt idx="2592">
                  <c:v>230.02031002266912</c:v>
                </c:pt>
                <c:pt idx="2593">
                  <c:v>229.67569479932439</c:v>
                </c:pt>
                <c:pt idx="2594">
                  <c:v>229.67569479932439</c:v>
                </c:pt>
                <c:pt idx="2595">
                  <c:v>229.67569479932439</c:v>
                </c:pt>
                <c:pt idx="2596">
                  <c:v>229.39554751890194</c:v>
                </c:pt>
                <c:pt idx="2597">
                  <c:v>228.43534206009198</c:v>
                </c:pt>
                <c:pt idx="2598">
                  <c:v>233.30896130613149</c:v>
                </c:pt>
                <c:pt idx="2599">
                  <c:v>233.20728016038416</c:v>
                </c:pt>
                <c:pt idx="2600">
                  <c:v>237.27714663836417</c:v>
                </c:pt>
                <c:pt idx="2601">
                  <c:v>237.27714663836417</c:v>
                </c:pt>
                <c:pt idx="2602">
                  <c:v>237.27714663836417</c:v>
                </c:pt>
                <c:pt idx="2603">
                  <c:v>238.22634537521185</c:v>
                </c:pt>
                <c:pt idx="2604">
                  <c:v>238.68522085511805</c:v>
                </c:pt>
                <c:pt idx="2605">
                  <c:v>237.00066826526253</c:v>
                </c:pt>
                <c:pt idx="2606">
                  <c:v>237.57459019615601</c:v>
                </c:pt>
                <c:pt idx="2607">
                  <c:v>234.51708007390275</c:v>
                </c:pt>
                <c:pt idx="2608">
                  <c:v>234.51708007390275</c:v>
                </c:pt>
                <c:pt idx="2609">
                  <c:v>234.51708007390275</c:v>
                </c:pt>
                <c:pt idx="2610">
                  <c:v>229.52264895108604</c:v>
                </c:pt>
                <c:pt idx="2611">
                  <c:v>229.01214670388032</c:v>
                </c:pt>
                <c:pt idx="2612">
                  <c:v>229.68460500281765</c:v>
                </c:pt>
                <c:pt idx="2613">
                  <c:v>232.92660875034437</c:v>
                </c:pt>
                <c:pt idx="2614">
                  <c:v>225.0861538058366</c:v>
                </c:pt>
                <c:pt idx="2615">
                  <c:v>225.0861538058366</c:v>
                </c:pt>
                <c:pt idx="2616">
                  <c:v>225.0861538058366</c:v>
                </c:pt>
                <c:pt idx="2617">
                  <c:v>223.59631536879112</c:v>
                </c:pt>
                <c:pt idx="2618">
                  <c:v>221.14836799140471</c:v>
                </c:pt>
                <c:pt idx="2619">
                  <c:v>219.46407746635785</c:v>
                </c:pt>
                <c:pt idx="2620">
                  <c:v>220.15959746845434</c:v>
                </c:pt>
                <c:pt idx="2621">
                  <c:v>217.81306917200664</c:v>
                </c:pt>
                <c:pt idx="2622">
                  <c:v>217.81306917200664</c:v>
                </c:pt>
                <c:pt idx="2623">
                  <c:v>217.81306917200664</c:v>
                </c:pt>
                <c:pt idx="2624">
                  <c:v>217.81306917200664</c:v>
                </c:pt>
                <c:pt idx="2625">
                  <c:v>216.93226935021067</c:v>
                </c:pt>
                <c:pt idx="2626">
                  <c:v>220.91722683019552</c:v>
                </c:pt>
                <c:pt idx="2627">
                  <c:v>222.40470668396333</c:v>
                </c:pt>
                <c:pt idx="2628">
                  <c:v>225.82072146441854</c:v>
                </c:pt>
                <c:pt idx="2629">
                  <c:v>225.82072146441854</c:v>
                </c:pt>
                <c:pt idx="2630">
                  <c:v>225.82072146441854</c:v>
                </c:pt>
                <c:pt idx="2631">
                  <c:v>228.21049045428973</c:v>
                </c:pt>
                <c:pt idx="2632">
                  <c:v>218.34977790007505</c:v>
                </c:pt>
                <c:pt idx="2633">
                  <c:v>219.14907556638795</c:v>
                </c:pt>
                <c:pt idx="2634">
                  <c:v>216.69090766146508</c:v>
                </c:pt>
                <c:pt idx="2635">
                  <c:v>215.13817367034909</c:v>
                </c:pt>
                <c:pt idx="2636">
                  <c:v>215.13817367034909</c:v>
                </c:pt>
                <c:pt idx="2637">
                  <c:v>215.13817367034909</c:v>
                </c:pt>
                <c:pt idx="2638">
                  <c:v>216.61569506138906</c:v>
                </c:pt>
                <c:pt idx="2639">
                  <c:v>214.17613375787872</c:v>
                </c:pt>
                <c:pt idx="2640">
                  <c:v>210.52426064965906</c:v>
                </c:pt>
                <c:pt idx="2641">
                  <c:v>208.7597782931723</c:v>
                </c:pt>
                <c:pt idx="2642">
                  <c:v>205.16713183170236</c:v>
                </c:pt>
                <c:pt idx="2643">
                  <c:v>205.16713183170236</c:v>
                </c:pt>
                <c:pt idx="2644">
                  <c:v>205.16713183170236</c:v>
                </c:pt>
                <c:pt idx="2645">
                  <c:v>203.04597927067402</c:v>
                </c:pt>
                <c:pt idx="2646">
                  <c:v>202.6282479657223</c:v>
                </c:pt>
                <c:pt idx="2647">
                  <c:v>206.62630868613849</c:v>
                </c:pt>
                <c:pt idx="2648">
                  <c:v>202.29018436259327</c:v>
                </c:pt>
                <c:pt idx="2649">
                  <c:v>199.25154290656118</c:v>
                </c:pt>
                <c:pt idx="2650">
                  <c:v>199.25154290656118</c:v>
                </c:pt>
                <c:pt idx="2651">
                  <c:v>199.25154290656118</c:v>
                </c:pt>
                <c:pt idx="2652">
                  <c:v>204.41055072919571</c:v>
                </c:pt>
                <c:pt idx="2653">
                  <c:v>210.68045127560086</c:v>
                </c:pt>
                <c:pt idx="2654">
                  <c:v>210.27582321108051</c:v>
                </c:pt>
                <c:pt idx="2655">
                  <c:v>208.17458757550781</c:v>
                </c:pt>
                <c:pt idx="2656">
                  <c:v>202.35176959262063</c:v>
                </c:pt>
                <c:pt idx="2657">
                  <c:v>202.35176959262063</c:v>
                </c:pt>
                <c:pt idx="2658">
                  <c:v>202.35176959262063</c:v>
                </c:pt>
                <c:pt idx="2659">
                  <c:v>200.83546260990383</c:v>
                </c:pt>
                <c:pt idx="2660">
                  <c:v>199.52959366851462</c:v>
                </c:pt>
                <c:pt idx="2661">
                  <c:v>198.87836261907609</c:v>
                </c:pt>
                <c:pt idx="2662">
                  <c:v>204.06881821874589</c:v>
                </c:pt>
                <c:pt idx="2663">
                  <c:v>199.24761193443177</c:v>
                </c:pt>
                <c:pt idx="2664">
                  <c:v>199.24761193443177</c:v>
                </c:pt>
                <c:pt idx="2665">
                  <c:v>199.24761193443177</c:v>
                </c:pt>
                <c:pt idx="2666">
                  <c:v>204.5240247913313</c:v>
                </c:pt>
                <c:pt idx="2667">
                  <c:v>206.86557385641512</c:v>
                </c:pt>
                <c:pt idx="2668">
                  <c:v>205.48475437975853</c:v>
                </c:pt>
                <c:pt idx="2669">
                  <c:v>203.87410406593591</c:v>
                </c:pt>
                <c:pt idx="2670">
                  <c:v>208.71496521089708</c:v>
                </c:pt>
                <c:pt idx="2671">
                  <c:v>208.71496521089708</c:v>
                </c:pt>
                <c:pt idx="2672">
                  <c:v>208.71496521089708</c:v>
                </c:pt>
                <c:pt idx="2673">
                  <c:v>211.19488449493602</c:v>
                </c:pt>
                <c:pt idx="2674">
                  <c:v>214.63160239527278</c:v>
                </c:pt>
                <c:pt idx="2675">
                  <c:v>213.04873095116463</c:v>
                </c:pt>
                <c:pt idx="2676">
                  <c:v>211.75675144463264</c:v>
                </c:pt>
                <c:pt idx="2677">
                  <c:v>216.99254425619498</c:v>
                </c:pt>
                <c:pt idx="2678">
                  <c:v>216.99254425619498</c:v>
                </c:pt>
                <c:pt idx="2679">
                  <c:v>216.99254425619498</c:v>
                </c:pt>
                <c:pt idx="2680">
                  <c:v>215.3832042664155</c:v>
                </c:pt>
                <c:pt idx="2681">
                  <c:v>214.5018803150023</c:v>
                </c:pt>
                <c:pt idx="2682">
                  <c:v>209.14003433049032</c:v>
                </c:pt>
                <c:pt idx="2683">
                  <c:v>206.95284143768794</c:v>
                </c:pt>
                <c:pt idx="2684">
                  <c:v>209.81537534232254</c:v>
                </c:pt>
                <c:pt idx="2685">
                  <c:v>209.81537534232254</c:v>
                </c:pt>
                <c:pt idx="2686">
                  <c:v>209.81537534232254</c:v>
                </c:pt>
                <c:pt idx="2687">
                  <c:v>211.83694327607259</c:v>
                </c:pt>
                <c:pt idx="2688">
                  <c:v>213.02462098877092</c:v>
                </c:pt>
                <c:pt idx="2689">
                  <c:v>208.64342151814185</c:v>
                </c:pt>
                <c:pt idx="2690">
                  <c:v>220.22563780022841</c:v>
                </c:pt>
                <c:pt idx="2691">
                  <c:v>222.26057103921843</c:v>
                </c:pt>
                <c:pt idx="2692">
                  <c:v>222.26057103921843</c:v>
                </c:pt>
                <c:pt idx="2693">
                  <c:v>222.26057103921843</c:v>
                </c:pt>
                <c:pt idx="2694">
                  <c:v>220.32443623308089</c:v>
                </c:pt>
                <c:pt idx="2695">
                  <c:v>222.26083310402706</c:v>
                </c:pt>
                <c:pt idx="2696">
                  <c:v>220.47748208131915</c:v>
                </c:pt>
                <c:pt idx="2697">
                  <c:v>219.84197492039826</c:v>
                </c:pt>
                <c:pt idx="2698">
                  <c:v>220.89468925665361</c:v>
                </c:pt>
                <c:pt idx="2699">
                  <c:v>220.89468925665361</c:v>
                </c:pt>
                <c:pt idx="2700">
                  <c:v>220.89468925665361</c:v>
                </c:pt>
                <c:pt idx="2701">
                  <c:v>220.06184729483644</c:v>
                </c:pt>
                <c:pt idx="2702">
                  <c:v>223.05593773340192</c:v>
                </c:pt>
                <c:pt idx="2703">
                  <c:v>224.38696489641939</c:v>
                </c:pt>
                <c:pt idx="2704">
                  <c:v>224.38696489641939</c:v>
                </c:pt>
                <c:pt idx="2705">
                  <c:v>224.32983476813865</c:v>
                </c:pt>
                <c:pt idx="2706">
                  <c:v>224.32983476813865</c:v>
                </c:pt>
                <c:pt idx="2707">
                  <c:v>224.32983476813865</c:v>
                </c:pt>
                <c:pt idx="2708">
                  <c:v>220.8669103869392</c:v>
                </c:pt>
                <c:pt idx="2709">
                  <c:v>220.53461220959994</c:v>
                </c:pt>
                <c:pt idx="2710">
                  <c:v>227.41984092666169</c:v>
                </c:pt>
                <c:pt idx="2711">
                  <c:v>227.2599813933991</c:v>
                </c:pt>
                <c:pt idx="2712">
                  <c:v>227.00656472345662</c:v>
                </c:pt>
                <c:pt idx="2713">
                  <c:v>227.00656472345662</c:v>
                </c:pt>
                <c:pt idx="2714">
                  <c:v>227.00656472345662</c:v>
                </c:pt>
                <c:pt idx="2715">
                  <c:v>222.94744290263034</c:v>
                </c:pt>
                <c:pt idx="2716">
                  <c:v>219.74553507082351</c:v>
                </c:pt>
                <c:pt idx="2717">
                  <c:v>219.3414311359204</c:v>
                </c:pt>
                <c:pt idx="2718">
                  <c:v>221.02283894807235</c:v>
                </c:pt>
                <c:pt idx="2719">
                  <c:v>219.40747146769445</c:v>
                </c:pt>
                <c:pt idx="2720">
                  <c:v>219.40747146769445</c:v>
                </c:pt>
                <c:pt idx="2721">
                  <c:v>219.40747146769445</c:v>
                </c:pt>
                <c:pt idx="2722">
                  <c:v>222.54176657887544</c:v>
                </c:pt>
                <c:pt idx="2723">
                  <c:v>224.17285794777095</c:v>
                </c:pt>
                <c:pt idx="2724">
                  <c:v>222.85912706212289</c:v>
                </c:pt>
                <c:pt idx="2725">
                  <c:v>217.32091146140482</c:v>
                </c:pt>
                <c:pt idx="2726">
                  <c:v>214.91672890705911</c:v>
                </c:pt>
                <c:pt idx="2727">
                  <c:v>214.91672890705911</c:v>
                </c:pt>
                <c:pt idx="2728">
                  <c:v>214.91672890705911</c:v>
                </c:pt>
                <c:pt idx="2729">
                  <c:v>212.99500766539603</c:v>
                </c:pt>
                <c:pt idx="2730">
                  <c:v>213.22379024332756</c:v>
                </c:pt>
                <c:pt idx="2731">
                  <c:v>216.42438775109122</c:v>
                </c:pt>
                <c:pt idx="2732">
                  <c:v>213.29638219531725</c:v>
                </c:pt>
                <c:pt idx="2733">
                  <c:v>214.5540312119191</c:v>
                </c:pt>
                <c:pt idx="2734">
                  <c:v>214.5540312119191</c:v>
                </c:pt>
                <c:pt idx="2735">
                  <c:v>214.5540312119191</c:v>
                </c:pt>
                <c:pt idx="2736">
                  <c:v>214.5540312119191</c:v>
                </c:pt>
                <c:pt idx="2737">
                  <c:v>213.70258264868937</c:v>
                </c:pt>
                <c:pt idx="2738">
                  <c:v>211.13565784818621</c:v>
                </c:pt>
                <c:pt idx="2739">
                  <c:v>214.85016444566779</c:v>
                </c:pt>
                <c:pt idx="2740">
                  <c:v>214.3171246249201</c:v>
                </c:pt>
                <c:pt idx="2741">
                  <c:v>214.3171246249201</c:v>
                </c:pt>
                <c:pt idx="2742">
                  <c:v>214.3171246249201</c:v>
                </c:pt>
                <c:pt idx="2743">
                  <c:v>214.3171246249201</c:v>
                </c:pt>
                <c:pt idx="2744">
                  <c:v>213.4675105153508</c:v>
                </c:pt>
                <c:pt idx="2745">
                  <c:v>215.087595162284</c:v>
                </c:pt>
                <c:pt idx="2746">
                  <c:v>212.61711021135562</c:v>
                </c:pt>
                <c:pt idx="2747">
                  <c:v>217.47736415215519</c:v>
                </c:pt>
                <c:pt idx="2748">
                  <c:v>217.47736415215519</c:v>
                </c:pt>
                <c:pt idx="2749">
                  <c:v>217.47736415215519</c:v>
                </c:pt>
                <c:pt idx="2750">
                  <c:v>217.35131097920546</c:v>
                </c:pt>
                <c:pt idx="2751">
                  <c:v>218.8681420915396</c:v>
                </c:pt>
                <c:pt idx="2752">
                  <c:v>221.68533878428173</c:v>
                </c:pt>
                <c:pt idx="2753">
                  <c:v>222.46891256207698</c:v>
                </c:pt>
                <c:pt idx="2754">
                  <c:v>223.36622246681642</c:v>
                </c:pt>
                <c:pt idx="2755">
                  <c:v>223.36622246681642</c:v>
                </c:pt>
                <c:pt idx="2756">
                  <c:v>223.36622246681642</c:v>
                </c:pt>
                <c:pt idx="2757">
                  <c:v>223.36622246681642</c:v>
                </c:pt>
                <c:pt idx="2758">
                  <c:v>222.91311241270006</c:v>
                </c:pt>
                <c:pt idx="2759">
                  <c:v>219.44416054090215</c:v>
                </c:pt>
                <c:pt idx="2760">
                  <c:v>217.7955108298286</c:v>
                </c:pt>
                <c:pt idx="2761">
                  <c:v>221.92041091762033</c:v>
                </c:pt>
                <c:pt idx="2762">
                  <c:v>221.92041091762033</c:v>
                </c:pt>
                <c:pt idx="2763">
                  <c:v>221.92041091762033</c:v>
                </c:pt>
                <c:pt idx="2764">
                  <c:v>224.557307022027</c:v>
                </c:pt>
                <c:pt idx="2765">
                  <c:v>224.40268878493697</c:v>
                </c:pt>
                <c:pt idx="2766">
                  <c:v>224.36416525806874</c:v>
                </c:pt>
                <c:pt idx="2767">
                  <c:v>226.85011203270614</c:v>
                </c:pt>
                <c:pt idx="2768">
                  <c:v>227.42010299147026</c:v>
                </c:pt>
                <c:pt idx="2769">
                  <c:v>227.42010299147026</c:v>
                </c:pt>
                <c:pt idx="2770">
                  <c:v>227.42010299147026</c:v>
                </c:pt>
                <c:pt idx="2771">
                  <c:v>224.49205288467886</c:v>
                </c:pt>
                <c:pt idx="2772">
                  <c:v>227.78358688103611</c:v>
                </c:pt>
                <c:pt idx="2773">
                  <c:v>230.16549392664854</c:v>
                </c:pt>
                <c:pt idx="2774">
                  <c:v>233.56132971683948</c:v>
                </c:pt>
                <c:pt idx="2775">
                  <c:v>231.15347825517298</c:v>
                </c:pt>
                <c:pt idx="2776">
                  <c:v>231.15347825517298</c:v>
                </c:pt>
                <c:pt idx="2777">
                  <c:v>231.15347825517298</c:v>
                </c:pt>
                <c:pt idx="2778">
                  <c:v>229.7495970753572</c:v>
                </c:pt>
                <c:pt idx="2779">
                  <c:v>232.7111914776529</c:v>
                </c:pt>
                <c:pt idx="2780">
                  <c:v>230.13981157540309</c:v>
                </c:pt>
                <c:pt idx="2781">
                  <c:v>228.14261566885537</c:v>
                </c:pt>
                <c:pt idx="2782">
                  <c:v>228.69006905407755</c:v>
                </c:pt>
                <c:pt idx="2783">
                  <c:v>228.69006905407755</c:v>
                </c:pt>
                <c:pt idx="2784">
                  <c:v>228.69006905407755</c:v>
                </c:pt>
                <c:pt idx="2785">
                  <c:v>231.34347524142768</c:v>
                </c:pt>
                <c:pt idx="2786">
                  <c:v>231.30678616821987</c:v>
                </c:pt>
                <c:pt idx="2787">
                  <c:v>232.00649920725445</c:v>
                </c:pt>
                <c:pt idx="2788">
                  <c:v>228.8284392730327</c:v>
                </c:pt>
                <c:pt idx="2789">
                  <c:v>228.23774519438703</c:v>
                </c:pt>
                <c:pt idx="2790">
                  <c:v>228.23774519438703</c:v>
                </c:pt>
                <c:pt idx="2791">
                  <c:v>228.23774519438703</c:v>
                </c:pt>
                <c:pt idx="2792">
                  <c:v>228.23774519438703</c:v>
                </c:pt>
                <c:pt idx="2793">
                  <c:v>223.66523841346012</c:v>
                </c:pt>
                <c:pt idx="2794">
                  <c:v>223.31721634760325</c:v>
                </c:pt>
                <c:pt idx="2795">
                  <c:v>224.52585924499175</c:v>
                </c:pt>
                <c:pt idx="2796">
                  <c:v>222.16963455062483</c:v>
                </c:pt>
                <c:pt idx="2797">
                  <c:v>222.16963455062483</c:v>
                </c:pt>
                <c:pt idx="2798">
                  <c:v>222.16963455062483</c:v>
                </c:pt>
                <c:pt idx="2799">
                  <c:v>222.8798301820045</c:v>
                </c:pt>
                <c:pt idx="2800">
                  <c:v>222.22571641967104</c:v>
                </c:pt>
                <c:pt idx="2801">
                  <c:v>221.18925010155061</c:v>
                </c:pt>
                <c:pt idx="2802">
                  <c:v>222.90053330188604</c:v>
                </c:pt>
                <c:pt idx="2803">
                  <c:v>226.51860004979287</c:v>
                </c:pt>
                <c:pt idx="2804">
                  <c:v>226.51860004979287</c:v>
                </c:pt>
                <c:pt idx="2805">
                  <c:v>226.51860004979287</c:v>
                </c:pt>
                <c:pt idx="2806">
                  <c:v>226.68291468480206</c:v>
                </c:pt>
                <c:pt idx="2807">
                  <c:v>223.2147490074301</c:v>
                </c:pt>
                <c:pt idx="2808">
                  <c:v>223.54992989766424</c:v>
                </c:pt>
                <c:pt idx="2809">
                  <c:v>219.45962236461133</c:v>
                </c:pt>
                <c:pt idx="2810">
                  <c:v>216.29912077256762</c:v>
                </c:pt>
                <c:pt idx="2811">
                  <c:v>216.29912077256762</c:v>
                </c:pt>
                <c:pt idx="2812">
                  <c:v>216.29912077256762</c:v>
                </c:pt>
                <c:pt idx="2813">
                  <c:v>215.9778293171907</c:v>
                </c:pt>
                <c:pt idx="2814">
                  <c:v>219.58829618564729</c:v>
                </c:pt>
                <c:pt idx="2815">
                  <c:v>218.06307899943712</c:v>
                </c:pt>
                <c:pt idx="2816">
                  <c:v>221.92512808417581</c:v>
                </c:pt>
                <c:pt idx="2817">
                  <c:v>219.48478058623954</c:v>
                </c:pt>
                <c:pt idx="2818">
                  <c:v>219.48478058623954</c:v>
                </c:pt>
                <c:pt idx="2819">
                  <c:v>219.48478058623954</c:v>
                </c:pt>
                <c:pt idx="2820">
                  <c:v>221.44423916034492</c:v>
                </c:pt>
                <c:pt idx="2821">
                  <c:v>224.33560019392851</c:v>
                </c:pt>
                <c:pt idx="2822">
                  <c:v>220.6590929936979</c:v>
                </c:pt>
                <c:pt idx="2823">
                  <c:v>221.33653052399916</c:v>
                </c:pt>
                <c:pt idx="2824">
                  <c:v>222.58605553153348</c:v>
                </c:pt>
                <c:pt idx="2825">
                  <c:v>222.58605553153348</c:v>
                </c:pt>
                <c:pt idx="2826">
                  <c:v>222.58605553153348</c:v>
                </c:pt>
                <c:pt idx="2827">
                  <c:v>222.9526841988029</c:v>
                </c:pt>
                <c:pt idx="2828">
                  <c:v>222.60702071622364</c:v>
                </c:pt>
                <c:pt idx="2829">
                  <c:v>225.77643251176067</c:v>
                </c:pt>
                <c:pt idx="2830">
                  <c:v>227.09750121205028</c:v>
                </c:pt>
                <c:pt idx="2831">
                  <c:v>230.38458010666085</c:v>
                </c:pt>
                <c:pt idx="2832">
                  <c:v>230.38458010666085</c:v>
                </c:pt>
                <c:pt idx="2833">
                  <c:v>230.38458010666085</c:v>
                </c:pt>
                <c:pt idx="2834">
                  <c:v>231.23707692912504</c:v>
                </c:pt>
                <c:pt idx="2835">
                  <c:v>229.91758061768721</c:v>
                </c:pt>
                <c:pt idx="2836">
                  <c:v>229.37327201016862</c:v>
                </c:pt>
                <c:pt idx="2837">
                  <c:v>230.24227891557632</c:v>
                </c:pt>
                <c:pt idx="2838">
                  <c:v>230.24227891557632</c:v>
                </c:pt>
                <c:pt idx="2839">
                  <c:v>230.24227891557632</c:v>
                </c:pt>
                <c:pt idx="2840">
                  <c:v>230.24227891557632</c:v>
                </c:pt>
                <c:pt idx="2841">
                  <c:v>230.47682691929762</c:v>
                </c:pt>
                <c:pt idx="2842">
                  <c:v>230.46739258618706</c:v>
                </c:pt>
                <c:pt idx="2843">
                  <c:v>229.51924210857393</c:v>
                </c:pt>
                <c:pt idx="2844">
                  <c:v>232.5995518691777</c:v>
                </c:pt>
                <c:pt idx="2845">
                  <c:v>232.11892501015546</c:v>
                </c:pt>
                <c:pt idx="2846">
                  <c:v>232.11892501015546</c:v>
                </c:pt>
                <c:pt idx="2847">
                  <c:v>232.11892501015546</c:v>
                </c:pt>
                <c:pt idx="2848">
                  <c:v>232.89070587156252</c:v>
                </c:pt>
                <c:pt idx="2849">
                  <c:v>233.08961306131053</c:v>
                </c:pt>
                <c:pt idx="2850">
                  <c:v>233.06995820066351</c:v>
                </c:pt>
                <c:pt idx="2851">
                  <c:v>231.70774532541947</c:v>
                </c:pt>
                <c:pt idx="2852">
                  <c:v>231.92106607964195</c:v>
                </c:pt>
                <c:pt idx="2853">
                  <c:v>231.92106607964195</c:v>
                </c:pt>
                <c:pt idx="2854">
                  <c:v>231.92106607964195</c:v>
                </c:pt>
                <c:pt idx="2855">
                  <c:v>232.11866294534678</c:v>
                </c:pt>
                <c:pt idx="2856">
                  <c:v>228.45840376325103</c:v>
                </c:pt>
                <c:pt idx="2857">
                  <c:v>227.58205904320178</c:v>
                </c:pt>
                <c:pt idx="2858">
                  <c:v>232.04056763237585</c:v>
                </c:pt>
                <c:pt idx="2859">
                  <c:v>233.98063341064284</c:v>
                </c:pt>
                <c:pt idx="2860">
                  <c:v>233.98063341064284</c:v>
                </c:pt>
                <c:pt idx="2861">
                  <c:v>233.98063341064284</c:v>
                </c:pt>
                <c:pt idx="2862">
                  <c:v>233.89074518128371</c:v>
                </c:pt>
                <c:pt idx="2863">
                  <c:v>231.18282951373914</c:v>
                </c:pt>
                <c:pt idx="2864">
                  <c:v>229.56746203336127</c:v>
                </c:pt>
                <c:pt idx="2865">
                  <c:v>227.93558447003986</c:v>
                </c:pt>
                <c:pt idx="2866">
                  <c:v>232.15954505549263</c:v>
                </c:pt>
                <c:pt idx="2867">
                  <c:v>232.15954505549263</c:v>
                </c:pt>
                <c:pt idx="2868">
                  <c:v>232.15954505549263</c:v>
                </c:pt>
                <c:pt idx="2869">
                  <c:v>232.26830195107289</c:v>
                </c:pt>
                <c:pt idx="2870">
                  <c:v>231.22109097579866</c:v>
                </c:pt>
                <c:pt idx="2871">
                  <c:v>232.26410891413482</c:v>
                </c:pt>
                <c:pt idx="2872">
                  <c:v>231.91923162598147</c:v>
                </c:pt>
                <c:pt idx="2873">
                  <c:v>231.60449179082022</c:v>
                </c:pt>
                <c:pt idx="2874">
                  <c:v>231.60449179082022</c:v>
                </c:pt>
                <c:pt idx="2875">
                  <c:v>231.60449179082022</c:v>
                </c:pt>
                <c:pt idx="2876">
                  <c:v>232.32123904241558</c:v>
                </c:pt>
                <c:pt idx="2877">
                  <c:v>230.8515795956344</c:v>
                </c:pt>
                <c:pt idx="2878">
                  <c:v>233.64204567789653</c:v>
                </c:pt>
                <c:pt idx="2879">
                  <c:v>235.89108586553493</c:v>
                </c:pt>
                <c:pt idx="2880">
                  <c:v>235.55590497530076</c:v>
                </c:pt>
                <c:pt idx="2881">
                  <c:v>235.55590497530076</c:v>
                </c:pt>
                <c:pt idx="2882">
                  <c:v>235.55590497530076</c:v>
                </c:pt>
                <c:pt idx="2883">
                  <c:v>235.6195867237972</c:v>
                </c:pt>
                <c:pt idx="2884">
                  <c:v>232.97980790649569</c:v>
                </c:pt>
                <c:pt idx="2885">
                  <c:v>231.27900729850535</c:v>
                </c:pt>
                <c:pt idx="2886">
                  <c:v>233.31210608383495</c:v>
                </c:pt>
                <c:pt idx="2887">
                  <c:v>236.37302304860032</c:v>
                </c:pt>
                <c:pt idx="2888">
                  <c:v>236.37302304860032</c:v>
                </c:pt>
                <c:pt idx="2889">
                  <c:v>236.37302304860032</c:v>
                </c:pt>
                <c:pt idx="2890">
                  <c:v>236.37302304860032</c:v>
                </c:pt>
                <c:pt idx="2891">
                  <c:v>236.39267790924734</c:v>
                </c:pt>
                <c:pt idx="2892">
                  <c:v>234.9977069329249</c:v>
                </c:pt>
                <c:pt idx="2893">
                  <c:v>237.35655227537808</c:v>
                </c:pt>
                <c:pt idx="2894">
                  <c:v>240.82026285100343</c:v>
                </c:pt>
                <c:pt idx="2895">
                  <c:v>240.82026285100343</c:v>
                </c:pt>
                <c:pt idx="2896">
                  <c:v>240.82026285100343</c:v>
                </c:pt>
                <c:pt idx="2897">
                  <c:v>240.34199457525884</c:v>
                </c:pt>
                <c:pt idx="2898">
                  <c:v>240.9138199876833</c:v>
                </c:pt>
                <c:pt idx="2899">
                  <c:v>240.00262064808661</c:v>
                </c:pt>
                <c:pt idx="2900">
                  <c:v>241.51525872348265</c:v>
                </c:pt>
                <c:pt idx="2901">
                  <c:v>241.79933697603451</c:v>
                </c:pt>
                <c:pt idx="2902">
                  <c:v>241.79933697603451</c:v>
                </c:pt>
                <c:pt idx="2903">
                  <c:v>241.79933697603451</c:v>
                </c:pt>
                <c:pt idx="2904">
                  <c:v>244.05361845984541</c:v>
                </c:pt>
                <c:pt idx="2905">
                  <c:v>245.75520526226168</c:v>
                </c:pt>
                <c:pt idx="2906">
                  <c:v>246.014387357994</c:v>
                </c:pt>
                <c:pt idx="2907">
                  <c:v>249.05407707326054</c:v>
                </c:pt>
                <c:pt idx="2908">
                  <c:v>248.14418805770697</c:v>
                </c:pt>
                <c:pt idx="2909">
                  <c:v>248.14418805770697</c:v>
                </c:pt>
                <c:pt idx="2910">
                  <c:v>248.14418805770697</c:v>
                </c:pt>
                <c:pt idx="2911">
                  <c:v>248.14418805770697</c:v>
                </c:pt>
                <c:pt idx="2912">
                  <c:v>246.97039977986589</c:v>
                </c:pt>
                <c:pt idx="2913">
                  <c:v>245.69126144895662</c:v>
                </c:pt>
                <c:pt idx="2914">
                  <c:v>246.62473629728663</c:v>
                </c:pt>
                <c:pt idx="2915">
                  <c:v>244.73813173997962</c:v>
                </c:pt>
                <c:pt idx="2916">
                  <c:v>244.73813173997962</c:v>
                </c:pt>
                <c:pt idx="2917">
                  <c:v>244.73813173997962</c:v>
                </c:pt>
                <c:pt idx="2918">
                  <c:v>243.64479735838708</c:v>
                </c:pt>
                <c:pt idx="2919">
                  <c:v>246.43578757026648</c:v>
                </c:pt>
                <c:pt idx="2920">
                  <c:v>246.34878205380221</c:v>
                </c:pt>
                <c:pt idx="2921">
                  <c:v>247.47985376783708</c:v>
                </c:pt>
                <c:pt idx="2922">
                  <c:v>250.52530890889352</c:v>
                </c:pt>
                <c:pt idx="2923">
                  <c:v>250.52530890889352</c:v>
                </c:pt>
                <c:pt idx="2924">
                  <c:v>250.52530890889352</c:v>
                </c:pt>
                <c:pt idx="2925">
                  <c:v>250.83140060537005</c:v>
                </c:pt>
                <c:pt idx="2926">
                  <c:v>250.83140060537005</c:v>
                </c:pt>
                <c:pt idx="2927">
                  <c:v>250.36859415333444</c:v>
                </c:pt>
                <c:pt idx="2928">
                  <c:v>248.40415634786513</c:v>
                </c:pt>
                <c:pt idx="2929">
                  <c:v>247.7324842433537</c:v>
                </c:pt>
                <c:pt idx="2930">
                  <c:v>247.7324842433537</c:v>
                </c:pt>
                <c:pt idx="2931">
                  <c:v>247.7324842433537</c:v>
                </c:pt>
                <c:pt idx="2932">
                  <c:v>248.32999200702361</c:v>
                </c:pt>
                <c:pt idx="2933">
                  <c:v>250.00851710628069</c:v>
                </c:pt>
                <c:pt idx="2934">
                  <c:v>251.86708072906461</c:v>
                </c:pt>
                <c:pt idx="2935">
                  <c:v>254.02728094657834</c:v>
                </c:pt>
                <c:pt idx="2936">
                  <c:v>253.77543666548766</c:v>
                </c:pt>
                <c:pt idx="2937">
                  <c:v>253.77543666548766</c:v>
                </c:pt>
                <c:pt idx="2938">
                  <c:v>253.77543666548766</c:v>
                </c:pt>
                <c:pt idx="2939">
                  <c:v>254.75398666090152</c:v>
                </c:pt>
                <c:pt idx="2940">
                  <c:v>256.56668894217569</c:v>
                </c:pt>
                <c:pt idx="2941">
                  <c:v>257.17625168704245</c:v>
                </c:pt>
                <c:pt idx="2942">
                  <c:v>255.46339609785528</c:v>
                </c:pt>
                <c:pt idx="2943">
                  <c:v>255.54620857738146</c:v>
                </c:pt>
                <c:pt idx="2944">
                  <c:v>255.54620857738146</c:v>
                </c:pt>
                <c:pt idx="2945">
                  <c:v>255.54620857738146</c:v>
                </c:pt>
                <c:pt idx="2946">
                  <c:v>256.58136457145878</c:v>
                </c:pt>
                <c:pt idx="2947">
                  <c:v>257.30807028578192</c:v>
                </c:pt>
                <c:pt idx="2948">
                  <c:v>257.27190534219136</c:v>
                </c:pt>
                <c:pt idx="2949">
                  <c:v>255.63688300116638</c:v>
                </c:pt>
                <c:pt idx="2950">
                  <c:v>258.18651152430016</c:v>
                </c:pt>
                <c:pt idx="2951">
                  <c:v>258.18651152430016</c:v>
                </c:pt>
                <c:pt idx="2952">
                  <c:v>258.18651152430016</c:v>
                </c:pt>
                <c:pt idx="2953">
                  <c:v>258.57331918183388</c:v>
                </c:pt>
                <c:pt idx="2954">
                  <c:v>257.89037829055144</c:v>
                </c:pt>
                <c:pt idx="2955">
                  <c:v>254.32420037475285</c:v>
                </c:pt>
                <c:pt idx="2956">
                  <c:v>253.68816908421473</c:v>
                </c:pt>
                <c:pt idx="2957">
                  <c:v>252.36238321736985</c:v>
                </c:pt>
                <c:pt idx="2958">
                  <c:v>252.36238321736985</c:v>
                </c:pt>
                <c:pt idx="2959">
                  <c:v>252.36238321736985</c:v>
                </c:pt>
                <c:pt idx="2960">
                  <c:v>254.64601595974705</c:v>
                </c:pt>
                <c:pt idx="2961">
                  <c:v>253.57390882765327</c:v>
                </c:pt>
                <c:pt idx="2962">
                  <c:v>251.81099886001826</c:v>
                </c:pt>
                <c:pt idx="2963">
                  <c:v>251.90612838554995</c:v>
                </c:pt>
                <c:pt idx="2964">
                  <c:v>251.67262864106314</c:v>
                </c:pt>
                <c:pt idx="2965">
                  <c:v>251.67262864106314</c:v>
                </c:pt>
                <c:pt idx="2966">
                  <c:v>251.67262864106314</c:v>
                </c:pt>
                <c:pt idx="2967">
                  <c:v>253.1352123380114</c:v>
                </c:pt>
                <c:pt idx="2968">
                  <c:v>250.25014085983486</c:v>
                </c:pt>
                <c:pt idx="2969">
                  <c:v>248.39917711650116</c:v>
                </c:pt>
                <c:pt idx="2970">
                  <c:v>246.53144122541531</c:v>
                </c:pt>
                <c:pt idx="2971">
                  <c:v>246.51126223515101</c:v>
                </c:pt>
                <c:pt idx="2972">
                  <c:v>246.51126223515101</c:v>
                </c:pt>
                <c:pt idx="2973">
                  <c:v>246.51126223515101</c:v>
                </c:pt>
                <c:pt idx="2974">
                  <c:v>248.21180077833276</c:v>
                </c:pt>
                <c:pt idx="2975">
                  <c:v>247.52597717415543</c:v>
                </c:pt>
                <c:pt idx="2976">
                  <c:v>250.26481648911806</c:v>
                </c:pt>
                <c:pt idx="2977">
                  <c:v>246.90357325366591</c:v>
                </c:pt>
                <c:pt idx="2978">
                  <c:v>248.59179475084218</c:v>
                </c:pt>
                <c:pt idx="2979">
                  <c:v>248.59179475084218</c:v>
                </c:pt>
                <c:pt idx="2980">
                  <c:v>248.59179475084218</c:v>
                </c:pt>
                <c:pt idx="2981">
                  <c:v>250.15239068621702</c:v>
                </c:pt>
                <c:pt idx="2982">
                  <c:v>253.78932610034491</c:v>
                </c:pt>
                <c:pt idx="2983">
                  <c:v>254.80456516896658</c:v>
                </c:pt>
                <c:pt idx="2984">
                  <c:v>254.45654310310971</c:v>
                </c:pt>
                <c:pt idx="2985">
                  <c:v>254.92721149940408</c:v>
                </c:pt>
                <c:pt idx="2986">
                  <c:v>254.92721149940408</c:v>
                </c:pt>
                <c:pt idx="2987">
                  <c:v>254.92721149940408</c:v>
                </c:pt>
                <c:pt idx="2988">
                  <c:v>254.92721149940408</c:v>
                </c:pt>
                <c:pt idx="2989">
                  <c:v>253.86899380216758</c:v>
                </c:pt>
                <c:pt idx="2990">
                  <c:v>252.10582176972395</c:v>
                </c:pt>
                <c:pt idx="2991">
                  <c:v>251.33063406580476</c:v>
                </c:pt>
                <c:pt idx="2992">
                  <c:v>251.70722119580205</c:v>
                </c:pt>
                <c:pt idx="2993">
                  <c:v>251.70722119580205</c:v>
                </c:pt>
                <c:pt idx="2994">
                  <c:v>251.70722119580205</c:v>
                </c:pt>
                <c:pt idx="2995">
                  <c:v>253.39989779472495</c:v>
                </c:pt>
                <c:pt idx="2996">
                  <c:v>251.96640329153428</c:v>
                </c:pt>
                <c:pt idx="2997">
                  <c:v>252.28140519150415</c:v>
                </c:pt>
                <c:pt idx="2998">
                  <c:v>254.47908067665165</c:v>
                </c:pt>
                <c:pt idx="2999">
                  <c:v>251.39510200872706</c:v>
                </c:pt>
                <c:pt idx="3000">
                  <c:v>251.39510200872706</c:v>
                </c:pt>
                <c:pt idx="3001">
                  <c:v>251.39510200872706</c:v>
                </c:pt>
                <c:pt idx="3002">
                  <c:v>251.58038182842645</c:v>
                </c:pt>
                <c:pt idx="3003">
                  <c:v>251.03895593380273</c:v>
                </c:pt>
                <c:pt idx="3004">
                  <c:v>248.69740686871893</c:v>
                </c:pt>
                <c:pt idx="3005">
                  <c:v>244.62675419631304</c:v>
                </c:pt>
                <c:pt idx="3006">
                  <c:v>244.06881821874578</c:v>
                </c:pt>
                <c:pt idx="3007">
                  <c:v>244.06881821874578</c:v>
                </c:pt>
                <c:pt idx="3008">
                  <c:v>244.06881821874578</c:v>
                </c:pt>
                <c:pt idx="3009">
                  <c:v>245.05418189918393</c:v>
                </c:pt>
                <c:pt idx="3010">
                  <c:v>241.45917685443635</c:v>
                </c:pt>
                <c:pt idx="3011">
                  <c:v>241.51945176042065</c:v>
                </c:pt>
                <c:pt idx="3012">
                  <c:v>242.97469764272731</c:v>
                </c:pt>
                <c:pt idx="3013">
                  <c:v>242.32451485252332</c:v>
                </c:pt>
                <c:pt idx="3014">
                  <c:v>242.32451485252332</c:v>
                </c:pt>
                <c:pt idx="3015">
                  <c:v>242.32451485252332</c:v>
                </c:pt>
                <c:pt idx="3016">
                  <c:v>242.34469384278765</c:v>
                </c:pt>
                <c:pt idx="3017">
                  <c:v>239.03298085616603</c:v>
                </c:pt>
                <c:pt idx="3018">
                  <c:v>240.97226044000712</c:v>
                </c:pt>
                <c:pt idx="3019">
                  <c:v>240.70154749269525</c:v>
                </c:pt>
                <c:pt idx="3020">
                  <c:v>243.58452245240278</c:v>
                </c:pt>
                <c:pt idx="3021">
                  <c:v>243.58452245240278</c:v>
                </c:pt>
                <c:pt idx="3022">
                  <c:v>243.58452245240278</c:v>
                </c:pt>
                <c:pt idx="3023">
                  <c:v>245.11996016614941</c:v>
                </c:pt>
                <c:pt idx="3024">
                  <c:v>246.40145708033629</c:v>
                </c:pt>
                <c:pt idx="3025">
                  <c:v>247.47120562915237</c:v>
                </c:pt>
                <c:pt idx="3026">
                  <c:v>245.95201593354065</c:v>
                </c:pt>
                <c:pt idx="3027">
                  <c:v>244.71847687933254</c:v>
                </c:pt>
                <c:pt idx="3028">
                  <c:v>244.71847687933254</c:v>
                </c:pt>
                <c:pt idx="3029">
                  <c:v>244.71847687933254</c:v>
                </c:pt>
                <c:pt idx="3030">
                  <c:v>247.31868391053135</c:v>
                </c:pt>
                <c:pt idx="3031">
                  <c:v>247.2937877537118</c:v>
                </c:pt>
                <c:pt idx="3032">
                  <c:v>243.98024031342979</c:v>
                </c:pt>
                <c:pt idx="3033">
                  <c:v>241.9311555747739</c:v>
                </c:pt>
                <c:pt idx="3034">
                  <c:v>238.89408650759361</c:v>
                </c:pt>
                <c:pt idx="3035">
                  <c:v>238.89408650759361</c:v>
                </c:pt>
                <c:pt idx="3036">
                  <c:v>238.89408650759361</c:v>
                </c:pt>
                <c:pt idx="3037">
                  <c:v>238.4918170263509</c:v>
                </c:pt>
                <c:pt idx="3038">
                  <c:v>240.22956877235765</c:v>
                </c:pt>
                <c:pt idx="3039">
                  <c:v>236.78603718699659</c:v>
                </c:pt>
                <c:pt idx="3040">
                  <c:v>233.98797122528424</c:v>
                </c:pt>
                <c:pt idx="3041">
                  <c:v>232.86921655725487</c:v>
                </c:pt>
                <c:pt idx="3042">
                  <c:v>232.86921655725487</c:v>
                </c:pt>
                <c:pt idx="3043">
                  <c:v>232.86921655725487</c:v>
                </c:pt>
                <c:pt idx="3044">
                  <c:v>235.68693737961419</c:v>
                </c:pt>
                <c:pt idx="3045">
                  <c:v>237.22918877838509</c:v>
                </c:pt>
                <c:pt idx="3046">
                  <c:v>239.72247336766407</c:v>
                </c:pt>
                <c:pt idx="3047">
                  <c:v>244.25907726980901</c:v>
                </c:pt>
                <c:pt idx="3048">
                  <c:v>246.56524758572817</c:v>
                </c:pt>
                <c:pt idx="3049">
                  <c:v>246.56524758572817</c:v>
                </c:pt>
                <c:pt idx="3050">
                  <c:v>246.56524758572817</c:v>
                </c:pt>
                <c:pt idx="3051">
                  <c:v>247.00499233460459</c:v>
                </c:pt>
                <c:pt idx="3052">
                  <c:v>247.71099492904622</c:v>
                </c:pt>
                <c:pt idx="3053">
                  <c:v>247.97227354324747</c:v>
                </c:pt>
                <c:pt idx="3054">
                  <c:v>246.015697682037</c:v>
                </c:pt>
                <c:pt idx="3055">
                  <c:v>249.89530510895364</c:v>
                </c:pt>
                <c:pt idx="3056">
                  <c:v>249.89530510895364</c:v>
                </c:pt>
                <c:pt idx="3057">
                  <c:v>249.89530510895364</c:v>
                </c:pt>
                <c:pt idx="3058">
                  <c:v>249.7019012801868</c:v>
                </c:pt>
                <c:pt idx="3059">
                  <c:v>254.51760420351974</c:v>
                </c:pt>
                <c:pt idx="3060">
                  <c:v>254.97097632244473</c:v>
                </c:pt>
                <c:pt idx="3061">
                  <c:v>255.33550847124513</c:v>
                </c:pt>
                <c:pt idx="3062">
                  <c:v>255.66833077820169</c:v>
                </c:pt>
                <c:pt idx="3063">
                  <c:v>255.66833077820169</c:v>
                </c:pt>
                <c:pt idx="3064">
                  <c:v>255.66833077820169</c:v>
                </c:pt>
                <c:pt idx="3065">
                  <c:v>257.58402452926634</c:v>
                </c:pt>
                <c:pt idx="3066">
                  <c:v>257.06959130993118</c:v>
                </c:pt>
                <c:pt idx="3067">
                  <c:v>258.12702281274187</c:v>
                </c:pt>
                <c:pt idx="3068">
                  <c:v>258.12702281274187</c:v>
                </c:pt>
                <c:pt idx="3069">
                  <c:v>258.28688234600446</c:v>
                </c:pt>
                <c:pt idx="3070">
                  <c:v>258.28688234600446</c:v>
                </c:pt>
                <c:pt idx="3071">
                  <c:v>258.28688234600446</c:v>
                </c:pt>
                <c:pt idx="3072">
                  <c:v>257.7866006263352</c:v>
                </c:pt>
                <c:pt idx="3073">
                  <c:v>258.04027936108628</c:v>
                </c:pt>
                <c:pt idx="3074">
                  <c:v>257.84084804172096</c:v>
                </c:pt>
                <c:pt idx="3075">
                  <c:v>258.89434857240224</c:v>
                </c:pt>
                <c:pt idx="3076">
                  <c:v>260.43712410079041</c:v>
                </c:pt>
                <c:pt idx="3077">
                  <c:v>260.43712410079041</c:v>
                </c:pt>
                <c:pt idx="3078">
                  <c:v>260.43712410079041</c:v>
                </c:pt>
                <c:pt idx="3079">
                  <c:v>259.02931194884525</c:v>
                </c:pt>
                <c:pt idx="3080">
                  <c:v>258.89303824835906</c:v>
                </c:pt>
                <c:pt idx="3081">
                  <c:v>257.88880590169975</c:v>
                </c:pt>
                <c:pt idx="3082">
                  <c:v>259.98506230590851</c:v>
                </c:pt>
                <c:pt idx="3083">
                  <c:v>261.05585911395917</c:v>
                </c:pt>
                <c:pt idx="3084">
                  <c:v>261.05585911395917</c:v>
                </c:pt>
                <c:pt idx="3085">
                  <c:v>261.05585911395917</c:v>
                </c:pt>
                <c:pt idx="3086">
                  <c:v>262.08158077492595</c:v>
                </c:pt>
                <c:pt idx="3087">
                  <c:v>263.29756148695611</c:v>
                </c:pt>
                <c:pt idx="3088">
                  <c:v>266.89675956864164</c:v>
                </c:pt>
                <c:pt idx="3089">
                  <c:v>267.66487152272794</c:v>
                </c:pt>
                <c:pt idx="3090">
                  <c:v>267.65936816174673</c:v>
                </c:pt>
                <c:pt idx="3091">
                  <c:v>267.65936816174673</c:v>
                </c:pt>
                <c:pt idx="3092">
                  <c:v>267.65936816174673</c:v>
                </c:pt>
                <c:pt idx="3093">
                  <c:v>268.87456267935096</c:v>
                </c:pt>
                <c:pt idx="3094">
                  <c:v>270.47342007678532</c:v>
                </c:pt>
                <c:pt idx="3095">
                  <c:v>266.53327567907576</c:v>
                </c:pt>
                <c:pt idx="3096">
                  <c:v>269.27945280867988</c:v>
                </c:pt>
                <c:pt idx="3097">
                  <c:v>269.72679743700655</c:v>
                </c:pt>
                <c:pt idx="3098">
                  <c:v>269.72679743700655</c:v>
                </c:pt>
                <c:pt idx="3099">
                  <c:v>269.72679743700655</c:v>
                </c:pt>
                <c:pt idx="3100">
                  <c:v>269.72679743700655</c:v>
                </c:pt>
                <c:pt idx="3101">
                  <c:v>270.86966206742966</c:v>
                </c:pt>
                <c:pt idx="3102">
                  <c:v>271.27900729850535</c:v>
                </c:pt>
                <c:pt idx="3103">
                  <c:v>271.40977763801027</c:v>
                </c:pt>
                <c:pt idx="3104">
                  <c:v>270.6560792483985</c:v>
                </c:pt>
                <c:pt idx="3105">
                  <c:v>270.6560792483985</c:v>
                </c:pt>
                <c:pt idx="3106">
                  <c:v>270.6560792483985</c:v>
                </c:pt>
                <c:pt idx="3107">
                  <c:v>270.6560792483985</c:v>
                </c:pt>
                <c:pt idx="3108">
                  <c:v>269.13243445104013</c:v>
                </c:pt>
                <c:pt idx="3109">
                  <c:v>266.98612366838358</c:v>
                </c:pt>
                <c:pt idx="3110">
                  <c:v>266.10584797620493</c:v>
                </c:pt>
                <c:pt idx="3111">
                  <c:v>266.59197819620834</c:v>
                </c:pt>
                <c:pt idx="3112">
                  <c:v>266.59197819620834</c:v>
                </c:pt>
                <c:pt idx="3113">
                  <c:v>266.59197819620834</c:v>
                </c:pt>
                <c:pt idx="3114">
                  <c:v>270.35968394984127</c:v>
                </c:pt>
                <c:pt idx="3115">
                  <c:v>269.99829657874437</c:v>
                </c:pt>
                <c:pt idx="3116">
                  <c:v>271.53242396844786</c:v>
                </c:pt>
                <c:pt idx="3117">
                  <c:v>271.35998532437117</c:v>
                </c:pt>
                <c:pt idx="3118">
                  <c:v>271.5869334486423</c:v>
                </c:pt>
                <c:pt idx="3119">
                  <c:v>271.5869334486423</c:v>
                </c:pt>
                <c:pt idx="3120">
                  <c:v>271.5869334486423</c:v>
                </c:pt>
                <c:pt idx="3121">
                  <c:v>271.5869334486423</c:v>
                </c:pt>
                <c:pt idx="3122">
                  <c:v>270.57745980581041</c:v>
                </c:pt>
                <c:pt idx="3123">
                  <c:v>269.0632493415626</c:v>
                </c:pt>
                <c:pt idx="3124">
                  <c:v>271.45432865547696</c:v>
                </c:pt>
                <c:pt idx="3125">
                  <c:v>274.81268917803419</c:v>
                </c:pt>
                <c:pt idx="3126">
                  <c:v>274.81268917803419</c:v>
                </c:pt>
                <c:pt idx="3127">
                  <c:v>274.81268917803419</c:v>
                </c:pt>
                <c:pt idx="3128">
                  <c:v>275.41543823787669</c:v>
                </c:pt>
                <c:pt idx="3129">
                  <c:v>276.22626675576913</c:v>
                </c:pt>
                <c:pt idx="3130">
                  <c:v>276.45321488004032</c:v>
                </c:pt>
                <c:pt idx="3131">
                  <c:v>277.92313639163012</c:v>
                </c:pt>
                <c:pt idx="3132">
                  <c:v>277.74231167367736</c:v>
                </c:pt>
                <c:pt idx="3133">
                  <c:v>277.74231167367736</c:v>
                </c:pt>
                <c:pt idx="3134">
                  <c:v>277.74231167367736</c:v>
                </c:pt>
                <c:pt idx="3135">
                  <c:v>279.8459058925277</c:v>
                </c:pt>
                <c:pt idx="3136">
                  <c:v>279.70045992373963</c:v>
                </c:pt>
                <c:pt idx="3137">
                  <c:v>275.20421400212319</c:v>
                </c:pt>
                <c:pt idx="3138">
                  <c:v>278.65717992059484</c:v>
                </c:pt>
                <c:pt idx="3139">
                  <c:v>281.64760145183959</c:v>
                </c:pt>
                <c:pt idx="3140">
                  <c:v>281.64760145183959</c:v>
                </c:pt>
                <c:pt idx="3141">
                  <c:v>281.64760145183959</c:v>
                </c:pt>
                <c:pt idx="3142">
                  <c:v>280.75291219518647</c:v>
                </c:pt>
                <c:pt idx="3143">
                  <c:v>281.40964660560616</c:v>
                </c:pt>
                <c:pt idx="3144">
                  <c:v>283.73258906927742</c:v>
                </c:pt>
                <c:pt idx="3145">
                  <c:v>283.93044799979094</c:v>
                </c:pt>
                <c:pt idx="3146">
                  <c:v>285.58800791435777</c:v>
                </c:pt>
                <c:pt idx="3147">
                  <c:v>285.58800791435777</c:v>
                </c:pt>
                <c:pt idx="3148">
                  <c:v>285.58800791435777</c:v>
                </c:pt>
                <c:pt idx="3149">
                  <c:v>285.32070180955805</c:v>
                </c:pt>
                <c:pt idx="3150">
                  <c:v>281.45262523422093</c:v>
                </c:pt>
                <c:pt idx="3151">
                  <c:v>284.20194714152859</c:v>
                </c:pt>
                <c:pt idx="3152">
                  <c:v>285.92083022131425</c:v>
                </c:pt>
                <c:pt idx="3153">
                  <c:v>284.59268577119173</c:v>
                </c:pt>
                <c:pt idx="3154">
                  <c:v>284.59268577119173</c:v>
                </c:pt>
                <c:pt idx="3155">
                  <c:v>284.59268577119173</c:v>
                </c:pt>
                <c:pt idx="3156">
                  <c:v>284.59268577119173</c:v>
                </c:pt>
                <c:pt idx="3157">
                  <c:v>282.89371961686174</c:v>
                </c:pt>
                <c:pt idx="3158">
                  <c:v>283.26401719145196</c:v>
                </c:pt>
                <c:pt idx="3159">
                  <c:v>289.26241859611935</c:v>
                </c:pt>
                <c:pt idx="3160">
                  <c:v>289.36934103803924</c:v>
                </c:pt>
                <c:pt idx="3161">
                  <c:v>289.36934103803924</c:v>
                </c:pt>
                <c:pt idx="3162">
                  <c:v>289.36934103803924</c:v>
                </c:pt>
                <c:pt idx="3163">
                  <c:v>288.28439273032274</c:v>
                </c:pt>
                <c:pt idx="3164">
                  <c:v>288.78074347786259</c:v>
                </c:pt>
                <c:pt idx="3165">
                  <c:v>288.32894374778937</c:v>
                </c:pt>
                <c:pt idx="3166">
                  <c:v>289.89897401627474</c:v>
                </c:pt>
                <c:pt idx="3167">
                  <c:v>292.23737830365502</c:v>
                </c:pt>
                <c:pt idx="3168">
                  <c:v>292.23737830365502</c:v>
                </c:pt>
                <c:pt idx="3169">
                  <c:v>292.23737830365502</c:v>
                </c:pt>
                <c:pt idx="3170">
                  <c:v>291.89905263571734</c:v>
                </c:pt>
                <c:pt idx="3171">
                  <c:v>288.93064454839731</c:v>
                </c:pt>
                <c:pt idx="3172">
                  <c:v>290.43725513319492</c:v>
                </c:pt>
                <c:pt idx="3173">
                  <c:v>293.47039322824583</c:v>
                </c:pt>
                <c:pt idx="3174">
                  <c:v>291.57514053225412</c:v>
                </c:pt>
                <c:pt idx="3175">
                  <c:v>291.57514053225412</c:v>
                </c:pt>
                <c:pt idx="3176">
                  <c:v>291.57514053225412</c:v>
                </c:pt>
                <c:pt idx="3177">
                  <c:v>291.24860778070467</c:v>
                </c:pt>
                <c:pt idx="3178">
                  <c:v>294.52048691641488</c:v>
                </c:pt>
                <c:pt idx="3179">
                  <c:v>293.9659577813598</c:v>
                </c:pt>
                <c:pt idx="3180">
                  <c:v>293.19417691995284</c:v>
                </c:pt>
                <c:pt idx="3181">
                  <c:v>291.30311726089917</c:v>
                </c:pt>
                <c:pt idx="3182">
                  <c:v>291.30311726089917</c:v>
                </c:pt>
                <c:pt idx="3183">
                  <c:v>291.30311726089917</c:v>
                </c:pt>
                <c:pt idx="3184">
                  <c:v>293.14674318959135</c:v>
                </c:pt>
                <c:pt idx="3185">
                  <c:v>294.80273071530644</c:v>
                </c:pt>
                <c:pt idx="3186">
                  <c:v>297.46688155981025</c:v>
                </c:pt>
                <c:pt idx="3187">
                  <c:v>298.43652135173079</c:v>
                </c:pt>
                <c:pt idx="3188">
                  <c:v>298.03294154644493</c:v>
                </c:pt>
                <c:pt idx="3189">
                  <c:v>298.03294154644493</c:v>
                </c:pt>
                <c:pt idx="3190">
                  <c:v>298.03294154644493</c:v>
                </c:pt>
                <c:pt idx="3191">
                  <c:v>297.12226633646549</c:v>
                </c:pt>
                <c:pt idx="3192">
                  <c:v>296.29073469869149</c:v>
                </c:pt>
                <c:pt idx="3193">
                  <c:v>298.88360391524878</c:v>
                </c:pt>
                <c:pt idx="3194">
                  <c:v>299.22638468493312</c:v>
                </c:pt>
                <c:pt idx="3195">
                  <c:v>299.22638468493312</c:v>
                </c:pt>
                <c:pt idx="3196">
                  <c:v>299.22638468493312</c:v>
                </c:pt>
                <c:pt idx="3197">
                  <c:v>299.22638468493312</c:v>
                </c:pt>
                <c:pt idx="3198">
                  <c:v>298.62494594913375</c:v>
                </c:pt>
                <c:pt idx="3199">
                  <c:v>296.47129735183563</c:v>
                </c:pt>
                <c:pt idx="3200">
                  <c:v>296.8088368253475</c:v>
                </c:pt>
                <c:pt idx="3201">
                  <c:v>293.18474258684228</c:v>
                </c:pt>
                <c:pt idx="3202">
                  <c:v>296.43984957480041</c:v>
                </c:pt>
                <c:pt idx="3203">
                  <c:v>296.43984957480041</c:v>
                </c:pt>
                <c:pt idx="3204">
                  <c:v>296.43984957480041</c:v>
                </c:pt>
                <c:pt idx="3205">
                  <c:v>296.33397539211501</c:v>
                </c:pt>
                <c:pt idx="3206">
                  <c:v>296.80490585321803</c:v>
                </c:pt>
                <c:pt idx="3207">
                  <c:v>294.00343304899354</c:v>
                </c:pt>
                <c:pt idx="3208">
                  <c:v>296.1995361452893</c:v>
                </c:pt>
                <c:pt idx="3209">
                  <c:v>291.92394879253692</c:v>
                </c:pt>
                <c:pt idx="3210">
                  <c:v>291.92394879253692</c:v>
                </c:pt>
                <c:pt idx="3211">
                  <c:v>291.92394879253692</c:v>
                </c:pt>
                <c:pt idx="3212">
                  <c:v>288.41830784753125</c:v>
                </c:pt>
                <c:pt idx="3213">
                  <c:v>287.82551725041657</c:v>
                </c:pt>
                <c:pt idx="3214">
                  <c:v>286.16140571563398</c:v>
                </c:pt>
                <c:pt idx="3215">
                  <c:v>285.54764993382912</c:v>
                </c:pt>
                <c:pt idx="3216">
                  <c:v>283.0603928351486</c:v>
                </c:pt>
                <c:pt idx="3217">
                  <c:v>283.0603928351486</c:v>
                </c:pt>
                <c:pt idx="3218">
                  <c:v>283.0603928351486</c:v>
                </c:pt>
                <c:pt idx="3219">
                  <c:v>285.53192604531148</c:v>
                </c:pt>
                <c:pt idx="3220">
                  <c:v>288.95423038117372</c:v>
                </c:pt>
                <c:pt idx="3221">
                  <c:v>289.01712593524422</c:v>
                </c:pt>
                <c:pt idx="3222">
                  <c:v>287.69998820708406</c:v>
                </c:pt>
                <c:pt idx="3223">
                  <c:v>290.64192774873266</c:v>
                </c:pt>
                <c:pt idx="3224">
                  <c:v>290.64192774873266</c:v>
                </c:pt>
                <c:pt idx="3225">
                  <c:v>290.64192774873266</c:v>
                </c:pt>
                <c:pt idx="3226">
                  <c:v>291.58064389323522</c:v>
                </c:pt>
                <c:pt idx="3227">
                  <c:v>287.00446820498752</c:v>
                </c:pt>
                <c:pt idx="3228">
                  <c:v>286.02041484859251</c:v>
                </c:pt>
                <c:pt idx="3229">
                  <c:v>288.63582163869165</c:v>
                </c:pt>
                <c:pt idx="3230">
                  <c:v>292.27459150647996</c:v>
                </c:pt>
                <c:pt idx="3231">
                  <c:v>292.27459150647996</c:v>
                </c:pt>
                <c:pt idx="3232">
                  <c:v>292.27459150647996</c:v>
                </c:pt>
                <c:pt idx="3233">
                  <c:v>295.30065385169792</c:v>
                </c:pt>
                <c:pt idx="3234">
                  <c:v>295.71288179566847</c:v>
                </c:pt>
                <c:pt idx="3235">
                  <c:v>295.71157147162535</c:v>
                </c:pt>
                <c:pt idx="3236">
                  <c:v>297.27452599027782</c:v>
                </c:pt>
                <c:pt idx="3237">
                  <c:v>297.81149678315495</c:v>
                </c:pt>
                <c:pt idx="3238">
                  <c:v>297.81149678315495</c:v>
                </c:pt>
                <c:pt idx="3239">
                  <c:v>297.81149678315495</c:v>
                </c:pt>
                <c:pt idx="3240">
                  <c:v>297.7438840625291</c:v>
                </c:pt>
                <c:pt idx="3241">
                  <c:v>299.22874326821074</c:v>
                </c:pt>
                <c:pt idx="3242">
                  <c:v>302.79072814707132</c:v>
                </c:pt>
                <c:pt idx="3243">
                  <c:v>302.22257164196759</c:v>
                </c:pt>
                <c:pt idx="3244">
                  <c:v>302.58736585557659</c:v>
                </c:pt>
                <c:pt idx="3245">
                  <c:v>302.58736585557659</c:v>
                </c:pt>
                <c:pt idx="3246">
                  <c:v>302.58736585557659</c:v>
                </c:pt>
                <c:pt idx="3247">
                  <c:v>302.89031277434958</c:v>
                </c:pt>
                <c:pt idx="3248">
                  <c:v>303.65580408034953</c:v>
                </c:pt>
                <c:pt idx="3249">
                  <c:v>302.83789981262413</c:v>
                </c:pt>
                <c:pt idx="3250">
                  <c:v>300.61401784661393</c:v>
                </c:pt>
                <c:pt idx="3251">
                  <c:v>302.72573607453171</c:v>
                </c:pt>
                <c:pt idx="3252">
                  <c:v>302.72573607453171</c:v>
                </c:pt>
                <c:pt idx="3253">
                  <c:v>302.72573607453171</c:v>
                </c:pt>
                <c:pt idx="3254">
                  <c:v>302.72573607453171</c:v>
                </c:pt>
                <c:pt idx="3255">
                  <c:v>302.801472804225</c:v>
                </c:pt>
                <c:pt idx="3256">
                  <c:v>300.57418399570258</c:v>
                </c:pt>
                <c:pt idx="3257">
                  <c:v>298.80891544478999</c:v>
                </c:pt>
                <c:pt idx="3258">
                  <c:v>301.23563557267767</c:v>
                </c:pt>
                <c:pt idx="3259">
                  <c:v>301.23563557267767</c:v>
                </c:pt>
                <c:pt idx="3260">
                  <c:v>301.23563557267767</c:v>
                </c:pt>
                <c:pt idx="3261">
                  <c:v>301.60750553611962</c:v>
                </c:pt>
                <c:pt idx="3262">
                  <c:v>302.07712567317952</c:v>
                </c:pt>
                <c:pt idx="3263">
                  <c:v>305.66059986634747</c:v>
                </c:pt>
                <c:pt idx="3264">
                  <c:v>305.60346973806679</c:v>
                </c:pt>
                <c:pt idx="3265">
                  <c:v>305.31834322628043</c:v>
                </c:pt>
                <c:pt idx="3266">
                  <c:v>305.31834322628043</c:v>
                </c:pt>
                <c:pt idx="3267">
                  <c:v>305.31834322628043</c:v>
                </c:pt>
                <c:pt idx="3268">
                  <c:v>306.13205445706785</c:v>
                </c:pt>
                <c:pt idx="3269">
                  <c:v>306.96437228926771</c:v>
                </c:pt>
                <c:pt idx="3270">
                  <c:v>309.58161353302734</c:v>
                </c:pt>
                <c:pt idx="3271">
                  <c:v>310.31146402505402</c:v>
                </c:pt>
                <c:pt idx="3272">
                  <c:v>310.26560268354427</c:v>
                </c:pt>
                <c:pt idx="3273">
                  <c:v>310.26560268354427</c:v>
                </c:pt>
                <c:pt idx="3274">
                  <c:v>310.26560268354427</c:v>
                </c:pt>
                <c:pt idx="3275">
                  <c:v>312.6821022838954</c:v>
                </c:pt>
                <c:pt idx="3276">
                  <c:v>313.48008962616518</c:v>
                </c:pt>
                <c:pt idx="3277">
                  <c:v>313.48008962616518</c:v>
                </c:pt>
                <c:pt idx="3278">
                  <c:v>312.69048835777147</c:v>
                </c:pt>
                <c:pt idx="3279">
                  <c:v>312.21824757262533</c:v>
                </c:pt>
                <c:pt idx="3280">
                  <c:v>312.21824757262533</c:v>
                </c:pt>
                <c:pt idx="3281">
                  <c:v>312.21824757262533</c:v>
                </c:pt>
                <c:pt idx="3282">
                  <c:v>311.28162794659181</c:v>
                </c:pt>
                <c:pt idx="3283">
                  <c:v>312.5057326676893</c:v>
                </c:pt>
                <c:pt idx="3284">
                  <c:v>312.99789037829112</c:v>
                </c:pt>
                <c:pt idx="3285">
                  <c:v>313.28537547335515</c:v>
                </c:pt>
                <c:pt idx="3286">
                  <c:v>312.04449860450546</c:v>
                </c:pt>
                <c:pt idx="3287">
                  <c:v>312.04449860450546</c:v>
                </c:pt>
                <c:pt idx="3288">
                  <c:v>312.04449860450546</c:v>
                </c:pt>
                <c:pt idx="3289">
                  <c:v>312.8891334827108</c:v>
                </c:pt>
                <c:pt idx="3290">
                  <c:v>314.82893719616914</c:v>
                </c:pt>
                <c:pt idx="3291">
                  <c:v>316.43880131556585</c:v>
                </c:pt>
                <c:pt idx="3292">
                  <c:v>316.43880131556585</c:v>
                </c:pt>
                <c:pt idx="3293">
                  <c:v>318.21324213478044</c:v>
                </c:pt>
                <c:pt idx="3294">
                  <c:v>318.21324213478044</c:v>
                </c:pt>
                <c:pt idx="3295">
                  <c:v>318.21324213478044</c:v>
                </c:pt>
                <c:pt idx="3296">
                  <c:v>318.54685063616284</c:v>
                </c:pt>
                <c:pt idx="3297">
                  <c:v>318.79057090818611</c:v>
                </c:pt>
                <c:pt idx="3298">
                  <c:v>322.08315316377787</c:v>
                </c:pt>
                <c:pt idx="3299">
                  <c:v>319.27277015606006</c:v>
                </c:pt>
                <c:pt idx="3300">
                  <c:v>321.03436979965198</c:v>
                </c:pt>
                <c:pt idx="3301">
                  <c:v>321.03436979965198</c:v>
                </c:pt>
                <c:pt idx="3302">
                  <c:v>321.03436979965198</c:v>
                </c:pt>
                <c:pt idx="3303">
                  <c:v>321.97413420338899</c:v>
                </c:pt>
                <c:pt idx="3304">
                  <c:v>324.03160501592089</c:v>
                </c:pt>
                <c:pt idx="3305">
                  <c:v>319.52225585387311</c:v>
                </c:pt>
                <c:pt idx="3306">
                  <c:v>317.0263506165079</c:v>
                </c:pt>
                <c:pt idx="3307">
                  <c:v>314.78202759542478</c:v>
                </c:pt>
                <c:pt idx="3308">
                  <c:v>314.78202759542478</c:v>
                </c:pt>
                <c:pt idx="3309">
                  <c:v>314.78202759542478</c:v>
                </c:pt>
                <c:pt idx="3310">
                  <c:v>318.19253901489884</c:v>
                </c:pt>
                <c:pt idx="3311">
                  <c:v>317.69671239697624</c:v>
                </c:pt>
                <c:pt idx="3312">
                  <c:v>310.34658070940992</c:v>
                </c:pt>
                <c:pt idx="3313">
                  <c:v>308.75348873776534</c:v>
                </c:pt>
                <c:pt idx="3314">
                  <c:v>312.19885477678679</c:v>
                </c:pt>
                <c:pt idx="3315">
                  <c:v>312.19885477678679</c:v>
                </c:pt>
                <c:pt idx="3316">
                  <c:v>312.19885477678679</c:v>
                </c:pt>
                <c:pt idx="3317">
                  <c:v>312.45698861328452</c:v>
                </c:pt>
                <c:pt idx="3318">
                  <c:v>310.90844765910657</c:v>
                </c:pt>
                <c:pt idx="3319">
                  <c:v>315.84286594074769</c:v>
                </c:pt>
                <c:pt idx="3320">
                  <c:v>311.53058951478755</c:v>
                </c:pt>
                <c:pt idx="3321">
                  <c:v>305.80814235360452</c:v>
                </c:pt>
                <c:pt idx="3322">
                  <c:v>305.80814235360452</c:v>
                </c:pt>
                <c:pt idx="3323">
                  <c:v>305.80814235360452</c:v>
                </c:pt>
                <c:pt idx="3324">
                  <c:v>296.65631510672631</c:v>
                </c:pt>
                <c:pt idx="3325">
                  <c:v>299.7319077007748</c:v>
                </c:pt>
                <c:pt idx="3326">
                  <c:v>297.42364086638668</c:v>
                </c:pt>
                <c:pt idx="3327">
                  <c:v>304.27925626007357</c:v>
                </c:pt>
                <c:pt idx="3328">
                  <c:v>305.73764692008376</c:v>
                </c:pt>
                <c:pt idx="3329">
                  <c:v>305.73764692008376</c:v>
                </c:pt>
                <c:pt idx="3330">
                  <c:v>305.73764692008376</c:v>
                </c:pt>
                <c:pt idx="3331">
                  <c:v>305.79268052989551</c:v>
                </c:pt>
                <c:pt idx="3332">
                  <c:v>310.94749531559205</c:v>
                </c:pt>
                <c:pt idx="3333">
                  <c:v>312.14591768544409</c:v>
                </c:pt>
                <c:pt idx="3334">
                  <c:v>317.27347773104333</c:v>
                </c:pt>
                <c:pt idx="3335">
                  <c:v>317.94960493730144</c:v>
                </c:pt>
                <c:pt idx="3336">
                  <c:v>317.94960493730144</c:v>
                </c:pt>
                <c:pt idx="3337">
                  <c:v>317.94960493730144</c:v>
                </c:pt>
                <c:pt idx="3338">
                  <c:v>321.07498984498909</c:v>
                </c:pt>
                <c:pt idx="3339">
                  <c:v>320.44760669313564</c:v>
                </c:pt>
                <c:pt idx="3340">
                  <c:v>321.82030216072485</c:v>
                </c:pt>
                <c:pt idx="3341">
                  <c:v>318.95147870068314</c:v>
                </c:pt>
                <c:pt idx="3342">
                  <c:v>322.61828950299457</c:v>
                </c:pt>
                <c:pt idx="3343">
                  <c:v>322.61828950299457</c:v>
                </c:pt>
                <c:pt idx="3344">
                  <c:v>322.61828950299457</c:v>
                </c:pt>
                <c:pt idx="3345">
                  <c:v>321.60802966573681</c:v>
                </c:pt>
                <c:pt idx="3346">
                  <c:v>322.14683491227424</c:v>
                </c:pt>
                <c:pt idx="3347">
                  <c:v>320.22301715214218</c:v>
                </c:pt>
                <c:pt idx="3348">
                  <c:v>320.22694812427159</c:v>
                </c:pt>
                <c:pt idx="3349">
                  <c:v>323.50406855615444</c:v>
                </c:pt>
                <c:pt idx="3350">
                  <c:v>323.50406855615444</c:v>
                </c:pt>
                <c:pt idx="3351">
                  <c:v>323.50406855615444</c:v>
                </c:pt>
                <c:pt idx="3352">
                  <c:v>323.50406855615444</c:v>
                </c:pt>
                <c:pt idx="3353">
                  <c:v>316.69405243916867</c:v>
                </c:pt>
                <c:pt idx="3354">
                  <c:v>316.19927408048062</c:v>
                </c:pt>
                <c:pt idx="3355">
                  <c:v>315.25662696384865</c:v>
                </c:pt>
                <c:pt idx="3356">
                  <c:v>309.85416093399948</c:v>
                </c:pt>
                <c:pt idx="3357">
                  <c:v>309.85416093399948</c:v>
                </c:pt>
                <c:pt idx="3358">
                  <c:v>309.85416093399948</c:v>
                </c:pt>
                <c:pt idx="3359">
                  <c:v>313.47511039480116</c:v>
                </c:pt>
                <c:pt idx="3360">
                  <c:v>314.88580525964124</c:v>
                </c:pt>
                <c:pt idx="3361">
                  <c:v>318.24757262471064</c:v>
                </c:pt>
                <c:pt idx="3362">
                  <c:v>320.63786574419908</c:v>
                </c:pt>
                <c:pt idx="3363">
                  <c:v>322.42514773903639</c:v>
                </c:pt>
                <c:pt idx="3364">
                  <c:v>322.42514773903639</c:v>
                </c:pt>
                <c:pt idx="3365">
                  <c:v>322.42514773903639</c:v>
                </c:pt>
                <c:pt idx="3366">
                  <c:v>322.89555407052217</c:v>
                </c:pt>
                <c:pt idx="3367">
                  <c:v>322.98832501277616</c:v>
                </c:pt>
                <c:pt idx="3368">
                  <c:v>322.05825700695834</c:v>
                </c:pt>
                <c:pt idx="3369">
                  <c:v>327.54405964595094</c:v>
                </c:pt>
                <c:pt idx="3370">
                  <c:v>326.91117313311634</c:v>
                </c:pt>
                <c:pt idx="3371">
                  <c:v>326.91117313311634</c:v>
                </c:pt>
                <c:pt idx="3372">
                  <c:v>326.91117313311634</c:v>
                </c:pt>
                <c:pt idx="3373">
                  <c:v>327.83285506505808</c:v>
                </c:pt>
                <c:pt idx="3374">
                  <c:v>328.65783508261643</c:v>
                </c:pt>
                <c:pt idx="3375">
                  <c:v>328.04801027294099</c:v>
                </c:pt>
                <c:pt idx="3376">
                  <c:v>329.39266480600696</c:v>
                </c:pt>
                <c:pt idx="3377">
                  <c:v>328.99039532476428</c:v>
                </c:pt>
                <c:pt idx="3378">
                  <c:v>328.99039532476428</c:v>
                </c:pt>
                <c:pt idx="3379">
                  <c:v>328.99039532476428</c:v>
                </c:pt>
                <c:pt idx="3380">
                  <c:v>330.41314517080116</c:v>
                </c:pt>
                <c:pt idx="3381">
                  <c:v>327.3417456136907</c:v>
                </c:pt>
                <c:pt idx="3382">
                  <c:v>327.4067376862302</c:v>
                </c:pt>
                <c:pt idx="3383">
                  <c:v>326.8574498473476</c:v>
                </c:pt>
                <c:pt idx="3384">
                  <c:v>329.85861603574602</c:v>
                </c:pt>
                <c:pt idx="3385">
                  <c:v>329.85861603574602</c:v>
                </c:pt>
                <c:pt idx="3386">
                  <c:v>329.85861603574602</c:v>
                </c:pt>
                <c:pt idx="3387">
                  <c:v>326.7007350917886</c:v>
                </c:pt>
                <c:pt idx="3388">
                  <c:v>329.86752623923934</c:v>
                </c:pt>
                <c:pt idx="3389">
                  <c:v>332.22375093360625</c:v>
                </c:pt>
                <c:pt idx="3390">
                  <c:v>331.58640931902499</c:v>
                </c:pt>
                <c:pt idx="3391">
                  <c:v>333.59592227157816</c:v>
                </c:pt>
                <c:pt idx="3392">
                  <c:v>333.59592227157816</c:v>
                </c:pt>
                <c:pt idx="3393">
                  <c:v>333.59592227157816</c:v>
                </c:pt>
                <c:pt idx="3394">
                  <c:v>336.1670401090193</c:v>
                </c:pt>
                <c:pt idx="3395">
                  <c:v>333.6373285113412</c:v>
                </c:pt>
                <c:pt idx="3396">
                  <c:v>335.20290367807996</c:v>
                </c:pt>
                <c:pt idx="3397">
                  <c:v>335.14891832750277</c:v>
                </c:pt>
                <c:pt idx="3398">
                  <c:v>336.4990762215499</c:v>
                </c:pt>
                <c:pt idx="3399">
                  <c:v>336.4990762215499</c:v>
                </c:pt>
                <c:pt idx="3400">
                  <c:v>336.4990762215499</c:v>
                </c:pt>
                <c:pt idx="3401">
                  <c:v>335.89868574498502</c:v>
                </c:pt>
                <c:pt idx="3402">
                  <c:v>335.74066066538285</c:v>
                </c:pt>
                <c:pt idx="3403">
                  <c:v>332.66035090477902</c:v>
                </c:pt>
                <c:pt idx="3404">
                  <c:v>333.37395337867076</c:v>
                </c:pt>
                <c:pt idx="3405">
                  <c:v>333.27672733467011</c:v>
                </c:pt>
                <c:pt idx="3406">
                  <c:v>333.27672733467011</c:v>
                </c:pt>
                <c:pt idx="3407">
                  <c:v>333.27672733467011</c:v>
                </c:pt>
                <c:pt idx="3408">
                  <c:v>334.16460290629897</c:v>
                </c:pt>
                <c:pt idx="3409">
                  <c:v>334.70393228245365</c:v>
                </c:pt>
                <c:pt idx="3410">
                  <c:v>333.60142563255914</c:v>
                </c:pt>
                <c:pt idx="3411">
                  <c:v>327.41695821376646</c:v>
                </c:pt>
                <c:pt idx="3412">
                  <c:v>328.77078501513444</c:v>
                </c:pt>
                <c:pt idx="3413">
                  <c:v>328.77078501513444</c:v>
                </c:pt>
                <c:pt idx="3414">
                  <c:v>328.77078501513444</c:v>
                </c:pt>
                <c:pt idx="3415">
                  <c:v>327.86220632362404</c:v>
                </c:pt>
                <c:pt idx="3416">
                  <c:v>331.88725971932877</c:v>
                </c:pt>
                <c:pt idx="3417">
                  <c:v>340.28407825255204</c:v>
                </c:pt>
                <c:pt idx="3418">
                  <c:v>342.82086560006314</c:v>
                </c:pt>
                <c:pt idx="3419">
                  <c:v>344.18203021607269</c:v>
                </c:pt>
                <c:pt idx="3420">
                  <c:v>344.18203021607269</c:v>
                </c:pt>
                <c:pt idx="3421">
                  <c:v>344.18203021607269</c:v>
                </c:pt>
                <c:pt idx="3422">
                  <c:v>344.51563871745509</c:v>
                </c:pt>
                <c:pt idx="3423">
                  <c:v>343.53944730531884</c:v>
                </c:pt>
                <c:pt idx="3424">
                  <c:v>343.63431476604188</c:v>
                </c:pt>
                <c:pt idx="3425">
                  <c:v>341.59597468453978</c:v>
                </c:pt>
                <c:pt idx="3426">
                  <c:v>337.13117653995857</c:v>
                </c:pt>
                <c:pt idx="3427">
                  <c:v>337.13117653995857</c:v>
                </c:pt>
                <c:pt idx="3428">
                  <c:v>337.13117653995857</c:v>
                </c:pt>
                <c:pt idx="3429">
                  <c:v>338.50387200754773</c:v>
                </c:pt>
                <c:pt idx="3430">
                  <c:v>339.84983686465688</c:v>
                </c:pt>
                <c:pt idx="3431">
                  <c:v>339.86791933645213</c:v>
                </c:pt>
                <c:pt idx="3432">
                  <c:v>341.73460696830347</c:v>
                </c:pt>
                <c:pt idx="3433">
                  <c:v>342.93433966219868</c:v>
                </c:pt>
                <c:pt idx="3434">
                  <c:v>342.93433966219868</c:v>
                </c:pt>
                <c:pt idx="3435">
                  <c:v>342.93433966219868</c:v>
                </c:pt>
                <c:pt idx="3436">
                  <c:v>343.97211630436226</c:v>
                </c:pt>
                <c:pt idx="3437">
                  <c:v>345.96407091473742</c:v>
                </c:pt>
                <c:pt idx="3438">
                  <c:v>344.66973282492779</c:v>
                </c:pt>
                <c:pt idx="3439">
                  <c:v>344.66973282492779</c:v>
                </c:pt>
                <c:pt idx="3440">
                  <c:v>346.63652921367469</c:v>
                </c:pt>
                <c:pt idx="3441">
                  <c:v>346.63652921367469</c:v>
                </c:pt>
                <c:pt idx="3442">
                  <c:v>346.63652921367469</c:v>
                </c:pt>
                <c:pt idx="3443">
                  <c:v>347.52623923896397</c:v>
                </c:pt>
                <c:pt idx="3444">
                  <c:v>347.69002974435591</c:v>
                </c:pt>
                <c:pt idx="3445">
                  <c:v>349.80096177784776</c:v>
                </c:pt>
                <c:pt idx="3446">
                  <c:v>349.16833732982178</c:v>
                </c:pt>
                <c:pt idx="3447">
                  <c:v>350.07927460460985</c:v>
                </c:pt>
                <c:pt idx="3448">
                  <c:v>350.07927460460985</c:v>
                </c:pt>
                <c:pt idx="3449">
                  <c:v>350.07927460460985</c:v>
                </c:pt>
                <c:pt idx="3450">
                  <c:v>347.97725277461132</c:v>
                </c:pt>
                <c:pt idx="3451">
                  <c:v>346.95310350249628</c:v>
                </c:pt>
                <c:pt idx="3452">
                  <c:v>349.79126537992857</c:v>
                </c:pt>
                <c:pt idx="3453">
                  <c:v>347.89732300797999</c:v>
                </c:pt>
                <c:pt idx="3454">
                  <c:v>347.93191556271881</c:v>
                </c:pt>
                <c:pt idx="3455">
                  <c:v>347.93191556271881</c:v>
                </c:pt>
                <c:pt idx="3456">
                  <c:v>347.93191556271881</c:v>
                </c:pt>
                <c:pt idx="3457">
                  <c:v>349.30041799336993</c:v>
                </c:pt>
                <c:pt idx="3458">
                  <c:v>347.95785997877289</c:v>
                </c:pt>
                <c:pt idx="3459">
                  <c:v>337.70221575795711</c:v>
                </c:pt>
                <c:pt idx="3460">
                  <c:v>337.41079969076372</c:v>
                </c:pt>
                <c:pt idx="3461">
                  <c:v>341.09464470563591</c:v>
                </c:pt>
                <c:pt idx="3462">
                  <c:v>341.09464470563591</c:v>
                </c:pt>
                <c:pt idx="3463">
                  <c:v>341.09464470563591</c:v>
                </c:pt>
                <c:pt idx="3464">
                  <c:v>343.60103253534623</c:v>
                </c:pt>
                <c:pt idx="3465">
                  <c:v>347.3949447698418</c:v>
                </c:pt>
                <c:pt idx="3466">
                  <c:v>347.3949447698418</c:v>
                </c:pt>
                <c:pt idx="3467">
                  <c:v>347.28199483732351</c:v>
                </c:pt>
                <c:pt idx="3468">
                  <c:v>343.47235871431025</c:v>
                </c:pt>
                <c:pt idx="3469">
                  <c:v>343.47235871431025</c:v>
                </c:pt>
                <c:pt idx="3470">
                  <c:v>343.47235871431025</c:v>
                </c:pt>
                <c:pt idx="3471">
                  <c:v>339.79899629178317</c:v>
                </c:pt>
                <c:pt idx="3472">
                  <c:v>338.37336373285137</c:v>
                </c:pt>
                <c:pt idx="3473">
                  <c:v>338.37336373285137</c:v>
                </c:pt>
                <c:pt idx="3474">
                  <c:v>337.6332927132882</c:v>
                </c:pt>
                <c:pt idx="3475">
                  <c:v>341.91281103816993</c:v>
                </c:pt>
                <c:pt idx="3476">
                  <c:v>341.91281103816993</c:v>
                </c:pt>
                <c:pt idx="3477">
                  <c:v>341.91281103816993</c:v>
                </c:pt>
                <c:pt idx="3478">
                  <c:v>343.83269782617259</c:v>
                </c:pt>
                <c:pt idx="3479">
                  <c:v>340.0183445366041</c:v>
                </c:pt>
                <c:pt idx="3480">
                  <c:v>340.55662565352429</c:v>
                </c:pt>
                <c:pt idx="3481">
                  <c:v>340.55662565352429</c:v>
                </c:pt>
                <c:pt idx="3482">
                  <c:v>335.37455612773056</c:v>
                </c:pt>
                <c:pt idx="3483">
                  <c:v>335.37455612773056</c:v>
                </c:pt>
                <c:pt idx="3484">
                  <c:v>335.37455612773056</c:v>
                </c:pt>
                <c:pt idx="3485">
                  <c:v>335.90314084673156</c:v>
                </c:pt>
                <c:pt idx="3486">
                  <c:v>336.28916230983941</c:v>
                </c:pt>
                <c:pt idx="3487">
                  <c:v>342.48096754327361</c:v>
                </c:pt>
                <c:pt idx="3488">
                  <c:v>341.76369616206108</c:v>
                </c:pt>
                <c:pt idx="3489">
                  <c:v>345.1852143034975</c:v>
                </c:pt>
                <c:pt idx="3490">
                  <c:v>345.1852143034975</c:v>
                </c:pt>
                <c:pt idx="3491">
                  <c:v>345.1852143034975</c:v>
                </c:pt>
                <c:pt idx="3492">
                  <c:v>345.1852143034975</c:v>
                </c:pt>
                <c:pt idx="3493">
                  <c:v>348.22071098182607</c:v>
                </c:pt>
                <c:pt idx="3494">
                  <c:v>350.36387698677908</c:v>
                </c:pt>
                <c:pt idx="3495">
                  <c:v>352.23108874824771</c:v>
                </c:pt>
                <c:pt idx="3496">
                  <c:v>351.25882830824088</c:v>
                </c:pt>
                <c:pt idx="3497">
                  <c:v>351.25882830824088</c:v>
                </c:pt>
                <c:pt idx="3498">
                  <c:v>351.25882830824088</c:v>
                </c:pt>
                <c:pt idx="3499">
                  <c:v>346.14017846613496</c:v>
                </c:pt>
                <c:pt idx="3500">
                  <c:v>349.33107957597946</c:v>
                </c:pt>
                <c:pt idx="3501">
                  <c:v>347.69841581823215</c:v>
                </c:pt>
                <c:pt idx="3502">
                  <c:v>349.53811077479492</c:v>
                </c:pt>
                <c:pt idx="3503">
                  <c:v>347.79616599185005</c:v>
                </c:pt>
                <c:pt idx="3504">
                  <c:v>347.79616599185005</c:v>
                </c:pt>
                <c:pt idx="3505">
                  <c:v>347.79616599185005</c:v>
                </c:pt>
                <c:pt idx="3506">
                  <c:v>345.17106280383166</c:v>
                </c:pt>
                <c:pt idx="3507">
                  <c:v>347.66696804119687</c:v>
                </c:pt>
                <c:pt idx="3508">
                  <c:v>349.02918091644085</c:v>
                </c:pt>
                <c:pt idx="3509">
                  <c:v>350.30098143270845</c:v>
                </c:pt>
                <c:pt idx="3510">
                  <c:v>347.00892330673389</c:v>
                </c:pt>
                <c:pt idx="3511">
                  <c:v>347.00892330673389</c:v>
                </c:pt>
                <c:pt idx="3512">
                  <c:v>347.00892330673389</c:v>
                </c:pt>
                <c:pt idx="3513">
                  <c:v>349.38873383387721</c:v>
                </c:pt>
                <c:pt idx="3514">
                  <c:v>349.5158352660614</c:v>
                </c:pt>
                <c:pt idx="3515">
                  <c:v>348.60122908395255</c:v>
                </c:pt>
                <c:pt idx="3516">
                  <c:v>352.23947482212361</c:v>
                </c:pt>
                <c:pt idx="3517">
                  <c:v>352.29634288559572</c:v>
                </c:pt>
                <c:pt idx="3518">
                  <c:v>352.29634288559572</c:v>
                </c:pt>
                <c:pt idx="3519">
                  <c:v>352.29634288559572</c:v>
                </c:pt>
                <c:pt idx="3520">
                  <c:v>352.29634288559572</c:v>
                </c:pt>
                <c:pt idx="3521">
                  <c:v>353.21147319732182</c:v>
                </c:pt>
                <c:pt idx="3522">
                  <c:v>354.05715633476177</c:v>
                </c:pt>
                <c:pt idx="3523">
                  <c:v>352.56993854580259</c:v>
                </c:pt>
                <c:pt idx="3524">
                  <c:v>346.56629584496267</c:v>
                </c:pt>
                <c:pt idx="3525">
                  <c:v>346.56629584496267</c:v>
                </c:pt>
                <c:pt idx="3526">
                  <c:v>346.56629584496267</c:v>
                </c:pt>
                <c:pt idx="3527">
                  <c:v>344.85658503347895</c:v>
                </c:pt>
                <c:pt idx="3528">
                  <c:v>343.24855536774265</c:v>
                </c:pt>
                <c:pt idx="3529">
                  <c:v>343.30254071831985</c:v>
                </c:pt>
                <c:pt idx="3530">
                  <c:v>337.85919257832484</c:v>
                </c:pt>
                <c:pt idx="3531">
                  <c:v>343.25825176566184</c:v>
                </c:pt>
                <c:pt idx="3532">
                  <c:v>343.25825176566184</c:v>
                </c:pt>
                <c:pt idx="3533">
                  <c:v>343.25825176566184</c:v>
                </c:pt>
                <c:pt idx="3534">
                  <c:v>337.24989189826664</c:v>
                </c:pt>
                <c:pt idx="3535">
                  <c:v>333.13311581954235</c:v>
                </c:pt>
                <c:pt idx="3536">
                  <c:v>336.85784294456033</c:v>
                </c:pt>
                <c:pt idx="3537">
                  <c:v>330.86494490087409</c:v>
                </c:pt>
                <c:pt idx="3538">
                  <c:v>332.74106686583605</c:v>
                </c:pt>
                <c:pt idx="3539">
                  <c:v>332.74106686583605</c:v>
                </c:pt>
                <c:pt idx="3540">
                  <c:v>332.74106686583605</c:v>
                </c:pt>
                <c:pt idx="3541">
                  <c:v>323.82536001153102</c:v>
                </c:pt>
                <c:pt idx="3542">
                  <c:v>321.37819882857048</c:v>
                </c:pt>
                <c:pt idx="3543">
                  <c:v>322.95556691169742</c:v>
                </c:pt>
                <c:pt idx="3544">
                  <c:v>318.49601006328879</c:v>
                </c:pt>
                <c:pt idx="3545">
                  <c:v>325.33459124441492</c:v>
                </c:pt>
                <c:pt idx="3546">
                  <c:v>325.33459124441492</c:v>
                </c:pt>
                <c:pt idx="3547">
                  <c:v>325.33459124441492</c:v>
                </c:pt>
                <c:pt idx="3548">
                  <c:v>327.44526121309815</c:v>
                </c:pt>
                <c:pt idx="3549">
                  <c:v>323.96870946185004</c:v>
                </c:pt>
                <c:pt idx="3550">
                  <c:v>327.46937117549186</c:v>
                </c:pt>
                <c:pt idx="3551">
                  <c:v>326.79403016365961</c:v>
                </c:pt>
                <c:pt idx="3552">
                  <c:v>327.0723429904217</c:v>
                </c:pt>
                <c:pt idx="3553">
                  <c:v>327.0723429904217</c:v>
                </c:pt>
                <c:pt idx="3554">
                  <c:v>327.0723429904217</c:v>
                </c:pt>
                <c:pt idx="3555">
                  <c:v>332.84615485409557</c:v>
                </c:pt>
                <c:pt idx="3556">
                  <c:v>333.38338771178127</c:v>
                </c:pt>
                <c:pt idx="3557">
                  <c:v>329.66390188293576</c:v>
                </c:pt>
                <c:pt idx="3558">
                  <c:v>328.57502260308985</c:v>
                </c:pt>
                <c:pt idx="3559">
                  <c:v>322.10018737633828</c:v>
                </c:pt>
                <c:pt idx="3560">
                  <c:v>322.10018737633828</c:v>
                </c:pt>
                <c:pt idx="3561">
                  <c:v>322.10018737633828</c:v>
                </c:pt>
                <c:pt idx="3562">
                  <c:v>323.91760682416765</c:v>
                </c:pt>
                <c:pt idx="3563">
                  <c:v>325.15062174875851</c:v>
                </c:pt>
                <c:pt idx="3564">
                  <c:v>327.34777310428871</c:v>
                </c:pt>
                <c:pt idx="3565">
                  <c:v>311.52036898725055</c:v>
                </c:pt>
                <c:pt idx="3566">
                  <c:v>292.94862219426864</c:v>
                </c:pt>
                <c:pt idx="3567">
                  <c:v>292.94862219426864</c:v>
                </c:pt>
                <c:pt idx="3568">
                  <c:v>292.94862219426864</c:v>
                </c:pt>
                <c:pt idx="3569">
                  <c:v>292.26935021030698</c:v>
                </c:pt>
                <c:pt idx="3570">
                  <c:v>287.68164367047967</c:v>
                </c:pt>
                <c:pt idx="3571">
                  <c:v>315.05981629256911</c:v>
                </c:pt>
                <c:pt idx="3572">
                  <c:v>304.21059528021277</c:v>
                </c:pt>
                <c:pt idx="3573">
                  <c:v>309.72208027045093</c:v>
                </c:pt>
                <c:pt idx="3574">
                  <c:v>309.72208027045093</c:v>
                </c:pt>
                <c:pt idx="3575">
                  <c:v>309.72208027045093</c:v>
                </c:pt>
                <c:pt idx="3576">
                  <c:v>312.18339295307737</c:v>
                </c:pt>
                <c:pt idx="3577">
                  <c:v>311.67341483548887</c:v>
                </c:pt>
                <c:pt idx="3578">
                  <c:v>304.69724962983355</c:v>
                </c:pt>
                <c:pt idx="3579">
                  <c:v>305.10633279610056</c:v>
                </c:pt>
                <c:pt idx="3580">
                  <c:v>305.10633279610056</c:v>
                </c:pt>
                <c:pt idx="3581">
                  <c:v>305.10633279610056</c:v>
                </c:pt>
                <c:pt idx="3582">
                  <c:v>305.10633279610056</c:v>
                </c:pt>
                <c:pt idx="3583">
                  <c:v>297.94095679861641</c:v>
                </c:pt>
                <c:pt idx="3584">
                  <c:v>305.4320793532242</c:v>
                </c:pt>
                <c:pt idx="3585">
                  <c:v>310.52714336255366</c:v>
                </c:pt>
                <c:pt idx="3586">
                  <c:v>316.81827115845755</c:v>
                </c:pt>
                <c:pt idx="3587">
                  <c:v>319.15536512179472</c:v>
                </c:pt>
                <c:pt idx="3588">
                  <c:v>319.15536512179472</c:v>
                </c:pt>
                <c:pt idx="3589">
                  <c:v>319.15536512179472</c:v>
                </c:pt>
                <c:pt idx="3590">
                  <c:v>319.36580316312234</c:v>
                </c:pt>
                <c:pt idx="3591">
                  <c:v>321.21991168415957</c:v>
                </c:pt>
                <c:pt idx="3592">
                  <c:v>321.7209795982547</c:v>
                </c:pt>
                <c:pt idx="3593">
                  <c:v>323.75145773549809</c:v>
                </c:pt>
                <c:pt idx="3594">
                  <c:v>328.52968539119735</c:v>
                </c:pt>
                <c:pt idx="3595">
                  <c:v>328.52968539119735</c:v>
                </c:pt>
                <c:pt idx="3596">
                  <c:v>328.52968539119735</c:v>
                </c:pt>
                <c:pt idx="3597">
                  <c:v>326.4499390699321</c:v>
                </c:pt>
                <c:pt idx="3598">
                  <c:v>323.94250298098729</c:v>
                </c:pt>
                <c:pt idx="3599">
                  <c:v>325.35293578101874</c:v>
                </c:pt>
                <c:pt idx="3600">
                  <c:v>327.24032653275162</c:v>
                </c:pt>
                <c:pt idx="3601">
                  <c:v>327.06500517578002</c:v>
                </c:pt>
                <c:pt idx="3602">
                  <c:v>327.06500517578002</c:v>
                </c:pt>
                <c:pt idx="3603">
                  <c:v>327.06500517578002</c:v>
                </c:pt>
                <c:pt idx="3604">
                  <c:v>337.7525322012134</c:v>
                </c:pt>
                <c:pt idx="3605">
                  <c:v>340.20965184690181</c:v>
                </c:pt>
                <c:pt idx="3606">
                  <c:v>340.57365986608499</c:v>
                </c:pt>
                <c:pt idx="3607">
                  <c:v>342.06585688640808</c:v>
                </c:pt>
                <c:pt idx="3608">
                  <c:v>344.50725264357885</c:v>
                </c:pt>
                <c:pt idx="3609">
                  <c:v>344.50725264357885</c:v>
                </c:pt>
                <c:pt idx="3610">
                  <c:v>344.50725264357885</c:v>
                </c:pt>
                <c:pt idx="3611">
                  <c:v>344.85920568156519</c:v>
                </c:pt>
                <c:pt idx="3612">
                  <c:v>343.5281785185478</c:v>
                </c:pt>
                <c:pt idx="3613">
                  <c:v>337.99599040842816</c:v>
                </c:pt>
                <c:pt idx="3614">
                  <c:v>337.85264095810913</c:v>
                </c:pt>
                <c:pt idx="3615">
                  <c:v>335.60648348336559</c:v>
                </c:pt>
                <c:pt idx="3616">
                  <c:v>335.60648348336559</c:v>
                </c:pt>
                <c:pt idx="3617">
                  <c:v>335.60648348336559</c:v>
                </c:pt>
                <c:pt idx="3618">
                  <c:v>335.60648348336559</c:v>
                </c:pt>
                <c:pt idx="3619">
                  <c:v>342.50088446872928</c:v>
                </c:pt>
                <c:pt idx="3620">
                  <c:v>340.59698363405289</c:v>
                </c:pt>
                <c:pt idx="3621">
                  <c:v>341.96863084240749</c:v>
                </c:pt>
                <c:pt idx="3622">
                  <c:v>341.97177562011103</c:v>
                </c:pt>
                <c:pt idx="3623">
                  <c:v>341.97177562011103</c:v>
                </c:pt>
                <c:pt idx="3624">
                  <c:v>341.97177562011103</c:v>
                </c:pt>
                <c:pt idx="3625">
                  <c:v>343.41601478045538</c:v>
                </c:pt>
                <c:pt idx="3626">
                  <c:v>345.41321068700313</c:v>
                </c:pt>
                <c:pt idx="3627">
                  <c:v>345.45304453791437</c:v>
                </c:pt>
                <c:pt idx="3628">
                  <c:v>343.65790059881823</c:v>
                </c:pt>
                <c:pt idx="3629">
                  <c:v>347.23089219964112</c:v>
                </c:pt>
                <c:pt idx="3630">
                  <c:v>347.23089219964112</c:v>
                </c:pt>
                <c:pt idx="3631">
                  <c:v>347.23089219964112</c:v>
                </c:pt>
                <c:pt idx="3632">
                  <c:v>347.57996252473248</c:v>
                </c:pt>
                <c:pt idx="3633">
                  <c:v>349.4972286646489</c:v>
                </c:pt>
                <c:pt idx="3634">
                  <c:v>348.54278863162875</c:v>
                </c:pt>
                <c:pt idx="3635">
                  <c:v>349.87879502601004</c:v>
                </c:pt>
                <c:pt idx="3636">
                  <c:v>345.98477403461885</c:v>
                </c:pt>
                <c:pt idx="3637">
                  <c:v>345.98477403461885</c:v>
                </c:pt>
                <c:pt idx="3638">
                  <c:v>345.98477403461885</c:v>
                </c:pt>
                <c:pt idx="3639">
                  <c:v>349.29124572506788</c:v>
                </c:pt>
                <c:pt idx="3640">
                  <c:v>346.38468493258387</c:v>
                </c:pt>
                <c:pt idx="3641">
                  <c:v>346.28929334224352</c:v>
                </c:pt>
                <c:pt idx="3642">
                  <c:v>346.28929334224352</c:v>
                </c:pt>
                <c:pt idx="3643">
                  <c:v>345.55446361885294</c:v>
                </c:pt>
                <c:pt idx="3644">
                  <c:v>345.55446361885294</c:v>
                </c:pt>
                <c:pt idx="3645">
                  <c:v>345.55446361885294</c:v>
                </c:pt>
                <c:pt idx="3646">
                  <c:v>348.88032810514039</c:v>
                </c:pt>
                <c:pt idx="3647">
                  <c:v>352.7680595411245</c:v>
                </c:pt>
                <c:pt idx="3648">
                  <c:v>352.76989399478487</c:v>
                </c:pt>
                <c:pt idx="3649">
                  <c:v>355.60333870566188</c:v>
                </c:pt>
                <c:pt idx="3650">
                  <c:v>357.48522609641356</c:v>
                </c:pt>
                <c:pt idx="3651">
                  <c:v>357.48522609641356</c:v>
                </c:pt>
                <c:pt idx="3652">
                  <c:v>357.48522609641356</c:v>
                </c:pt>
                <c:pt idx="3653">
                  <c:v>359.3618721909927</c:v>
                </c:pt>
              </c:numCache>
            </c:numRef>
          </c:val>
          <c:smooth val="0"/>
          <c:extLst>
            <c:ext xmlns:c16="http://schemas.microsoft.com/office/drawing/2014/chart" uri="{C3380CC4-5D6E-409C-BE32-E72D297353CC}">
              <c16:uniqueId val="{00000000-8089-41E9-BEB4-FE00AF45432D}"/>
            </c:ext>
          </c:extLst>
        </c:ser>
        <c:ser>
          <c:idx val="2"/>
          <c:order val="1"/>
          <c:tx>
            <c:strRef>
              <c:f>'S&amp;P vs MSCI EM vs ES 50'!$E$2</c:f>
              <c:strCache>
                <c:ptCount val="1"/>
                <c:pt idx="0">
                  <c:v>MSCI Emerging Markets (NR)</c:v>
                </c:pt>
              </c:strCache>
            </c:strRef>
          </c:tx>
          <c:spPr>
            <a:ln w="28575" cap="rnd">
              <a:solidFill>
                <a:schemeClr val="bg2">
                  <a:lumMod val="90000"/>
                </a:schemeClr>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50'!$F$3:$F$26000</c:f>
              <c:numCache>
                <c:formatCode>General</c:formatCode>
                <c:ptCount val="25998"/>
                <c:pt idx="0">
                  <c:v>100</c:v>
                </c:pt>
                <c:pt idx="1">
                  <c:v>99.980646409909028</c:v>
                </c:pt>
                <c:pt idx="2">
                  <c:v>99.978227211147654</c:v>
                </c:pt>
                <c:pt idx="3">
                  <c:v>99.250048383975226</c:v>
                </c:pt>
                <c:pt idx="4">
                  <c:v>99.250048383975226</c:v>
                </c:pt>
                <c:pt idx="5">
                  <c:v>99.250048383975226</c:v>
                </c:pt>
                <c:pt idx="6">
                  <c:v>97.113895877685309</c:v>
                </c:pt>
                <c:pt idx="7">
                  <c:v>95.759144571317975</c:v>
                </c:pt>
                <c:pt idx="8">
                  <c:v>93.114960325140316</c:v>
                </c:pt>
                <c:pt idx="9">
                  <c:v>94.697116315076443</c:v>
                </c:pt>
                <c:pt idx="10">
                  <c:v>96.044610025159656</c:v>
                </c:pt>
                <c:pt idx="11">
                  <c:v>96.044610025159656</c:v>
                </c:pt>
                <c:pt idx="12">
                  <c:v>96.044610025159656</c:v>
                </c:pt>
                <c:pt idx="13">
                  <c:v>97.113895877685309</c:v>
                </c:pt>
                <c:pt idx="14">
                  <c:v>96.915521579252953</c:v>
                </c:pt>
                <c:pt idx="15">
                  <c:v>96.714728082059224</c:v>
                </c:pt>
                <c:pt idx="16">
                  <c:v>97.118734275208055</c:v>
                </c:pt>
                <c:pt idx="17">
                  <c:v>97.118734275208055</c:v>
                </c:pt>
                <c:pt idx="18">
                  <c:v>97.118734275208055</c:v>
                </c:pt>
                <c:pt idx="19">
                  <c:v>97.118734275208055</c:v>
                </c:pt>
                <c:pt idx="20">
                  <c:v>96.480065802206312</c:v>
                </c:pt>
                <c:pt idx="21">
                  <c:v>96.932455970582552</c:v>
                </c:pt>
                <c:pt idx="22">
                  <c:v>96.042190826398311</c:v>
                </c:pt>
                <c:pt idx="23">
                  <c:v>95.275304819043939</c:v>
                </c:pt>
                <c:pt idx="24">
                  <c:v>93.925391910199352</c:v>
                </c:pt>
                <c:pt idx="25">
                  <c:v>93.925391910199352</c:v>
                </c:pt>
                <c:pt idx="26">
                  <c:v>93.925391910199352</c:v>
                </c:pt>
                <c:pt idx="27">
                  <c:v>92.09889684536482</c:v>
                </c:pt>
                <c:pt idx="28">
                  <c:v>91.965840913489458</c:v>
                </c:pt>
                <c:pt idx="29">
                  <c:v>92.889974840332897</c:v>
                </c:pt>
                <c:pt idx="30">
                  <c:v>92.275498354944858</c:v>
                </c:pt>
                <c:pt idx="31">
                  <c:v>93.068995548674295</c:v>
                </c:pt>
                <c:pt idx="32">
                  <c:v>93.068995548674295</c:v>
                </c:pt>
                <c:pt idx="33">
                  <c:v>93.068995548674295</c:v>
                </c:pt>
                <c:pt idx="34">
                  <c:v>91.956164118443994</c:v>
                </c:pt>
                <c:pt idx="35">
                  <c:v>92.198083994581012</c:v>
                </c:pt>
                <c:pt idx="36">
                  <c:v>92.079543255273862</c:v>
                </c:pt>
                <c:pt idx="37">
                  <c:v>91.373137216953751</c:v>
                </c:pt>
                <c:pt idx="38">
                  <c:v>91.390071608283336</c:v>
                </c:pt>
                <c:pt idx="39">
                  <c:v>91.390071608283336</c:v>
                </c:pt>
                <c:pt idx="40">
                  <c:v>91.390071608283336</c:v>
                </c:pt>
                <c:pt idx="41">
                  <c:v>91.680375459647777</c:v>
                </c:pt>
                <c:pt idx="42">
                  <c:v>90.717534352622422</c:v>
                </c:pt>
                <c:pt idx="43">
                  <c:v>89.009580027095041</c:v>
                </c:pt>
                <c:pt idx="44">
                  <c:v>89.362783046255089</c:v>
                </c:pt>
                <c:pt idx="45">
                  <c:v>89.261176698277552</c:v>
                </c:pt>
                <c:pt idx="46">
                  <c:v>89.261176698277552</c:v>
                </c:pt>
                <c:pt idx="47">
                  <c:v>89.261176698277552</c:v>
                </c:pt>
                <c:pt idx="48">
                  <c:v>88.324946777627275</c:v>
                </c:pt>
                <c:pt idx="49">
                  <c:v>87.645151925682242</c:v>
                </c:pt>
                <c:pt idx="50">
                  <c:v>86.861331526998285</c:v>
                </c:pt>
                <c:pt idx="51">
                  <c:v>85.81139926456359</c:v>
                </c:pt>
                <c:pt idx="52">
                  <c:v>83.963131410876741</c:v>
                </c:pt>
                <c:pt idx="53">
                  <c:v>83.963131410876741</c:v>
                </c:pt>
                <c:pt idx="54">
                  <c:v>83.963131410876741</c:v>
                </c:pt>
                <c:pt idx="55">
                  <c:v>79.782755951228992</c:v>
                </c:pt>
                <c:pt idx="56">
                  <c:v>81.519740661892826</c:v>
                </c:pt>
                <c:pt idx="57">
                  <c:v>81.39394232630157</c:v>
                </c:pt>
                <c:pt idx="58">
                  <c:v>84.062318560092947</c:v>
                </c:pt>
                <c:pt idx="59">
                  <c:v>84.805012579833601</c:v>
                </c:pt>
                <c:pt idx="60">
                  <c:v>84.805012579833601</c:v>
                </c:pt>
                <c:pt idx="61">
                  <c:v>84.805012579833601</c:v>
                </c:pt>
                <c:pt idx="62">
                  <c:v>84.650183859105908</c:v>
                </c:pt>
                <c:pt idx="63">
                  <c:v>82.835784788078229</c:v>
                </c:pt>
                <c:pt idx="64">
                  <c:v>82.380975420940615</c:v>
                </c:pt>
                <c:pt idx="65">
                  <c:v>82.908360750919329</c:v>
                </c:pt>
                <c:pt idx="66">
                  <c:v>81.5778014321657</c:v>
                </c:pt>
                <c:pt idx="67">
                  <c:v>81.5778014321657</c:v>
                </c:pt>
                <c:pt idx="68">
                  <c:v>81.5778014321657</c:v>
                </c:pt>
                <c:pt idx="69">
                  <c:v>80.544803561060618</c:v>
                </c:pt>
                <c:pt idx="70">
                  <c:v>81.83181730210957</c:v>
                </c:pt>
                <c:pt idx="71">
                  <c:v>83.798625895103569</c:v>
                </c:pt>
                <c:pt idx="72">
                  <c:v>83.268821366363483</c:v>
                </c:pt>
                <c:pt idx="73">
                  <c:v>83.099477453067564</c:v>
                </c:pt>
                <c:pt idx="74">
                  <c:v>83.099477453067564</c:v>
                </c:pt>
                <c:pt idx="75">
                  <c:v>83.099477453067564</c:v>
                </c:pt>
                <c:pt idx="76">
                  <c:v>83.655893168182715</c:v>
                </c:pt>
                <c:pt idx="77">
                  <c:v>83.566382814012016</c:v>
                </c:pt>
                <c:pt idx="78">
                  <c:v>85.218695568027883</c:v>
                </c:pt>
                <c:pt idx="79">
                  <c:v>85.714631314108786</c:v>
                </c:pt>
                <c:pt idx="80">
                  <c:v>85.97106638281403</c:v>
                </c:pt>
                <c:pt idx="81">
                  <c:v>85.97106638281403</c:v>
                </c:pt>
                <c:pt idx="82">
                  <c:v>85.97106638281403</c:v>
                </c:pt>
                <c:pt idx="83">
                  <c:v>84.497774337139546</c:v>
                </c:pt>
                <c:pt idx="84">
                  <c:v>83.747822721114787</c:v>
                </c:pt>
                <c:pt idx="85">
                  <c:v>82.049545190632884</c:v>
                </c:pt>
                <c:pt idx="86">
                  <c:v>81.422972711437993</c:v>
                </c:pt>
                <c:pt idx="87">
                  <c:v>81.785852525643534</c:v>
                </c:pt>
                <c:pt idx="88">
                  <c:v>81.785852525643534</c:v>
                </c:pt>
                <c:pt idx="89">
                  <c:v>81.785852525643534</c:v>
                </c:pt>
                <c:pt idx="90">
                  <c:v>81.006870524482324</c:v>
                </c:pt>
                <c:pt idx="91">
                  <c:v>80.474646796980863</c:v>
                </c:pt>
                <c:pt idx="92">
                  <c:v>82.105186762144399</c:v>
                </c:pt>
                <c:pt idx="93">
                  <c:v>82.680956067350508</c:v>
                </c:pt>
                <c:pt idx="94">
                  <c:v>83.355912521772808</c:v>
                </c:pt>
                <c:pt idx="95">
                  <c:v>83.355912521772808</c:v>
                </c:pt>
                <c:pt idx="96">
                  <c:v>83.355912521772808</c:v>
                </c:pt>
                <c:pt idx="97">
                  <c:v>85.163053996516368</c:v>
                </c:pt>
                <c:pt idx="98">
                  <c:v>85.932359202632099</c:v>
                </c:pt>
                <c:pt idx="99">
                  <c:v>88.22334042964971</c:v>
                </c:pt>
                <c:pt idx="100">
                  <c:v>87.981420553512677</c:v>
                </c:pt>
                <c:pt idx="101">
                  <c:v>89.120863170118056</c:v>
                </c:pt>
                <c:pt idx="102">
                  <c:v>89.120863170118056</c:v>
                </c:pt>
                <c:pt idx="103">
                  <c:v>89.120863170118056</c:v>
                </c:pt>
                <c:pt idx="104">
                  <c:v>89.735339655506095</c:v>
                </c:pt>
                <c:pt idx="105">
                  <c:v>88.600735436423463</c:v>
                </c:pt>
                <c:pt idx="106">
                  <c:v>88.092703696535708</c:v>
                </c:pt>
                <c:pt idx="107">
                  <c:v>89.684536481517327</c:v>
                </c:pt>
                <c:pt idx="108">
                  <c:v>89.754693245597068</c:v>
                </c:pt>
                <c:pt idx="109">
                  <c:v>89.754693245597068</c:v>
                </c:pt>
                <c:pt idx="110">
                  <c:v>89.754693245597068</c:v>
                </c:pt>
                <c:pt idx="111">
                  <c:v>89.962744339074916</c:v>
                </c:pt>
                <c:pt idx="112">
                  <c:v>89.674859686471862</c:v>
                </c:pt>
                <c:pt idx="113">
                  <c:v>89.118443971356712</c:v>
                </c:pt>
                <c:pt idx="114">
                  <c:v>89.021676020901907</c:v>
                </c:pt>
                <c:pt idx="115">
                  <c:v>90.103057867234398</c:v>
                </c:pt>
                <c:pt idx="116">
                  <c:v>90.103057867234398</c:v>
                </c:pt>
                <c:pt idx="117">
                  <c:v>90.103057867234398</c:v>
                </c:pt>
                <c:pt idx="118">
                  <c:v>90.008709115540967</c:v>
                </c:pt>
                <c:pt idx="119">
                  <c:v>89.495838978130479</c:v>
                </c:pt>
                <c:pt idx="120">
                  <c:v>89.249080704470714</c:v>
                </c:pt>
                <c:pt idx="121">
                  <c:v>87.780627056318977</c:v>
                </c:pt>
                <c:pt idx="122">
                  <c:v>87.962066963421748</c:v>
                </c:pt>
                <c:pt idx="123">
                  <c:v>87.962066963421748</c:v>
                </c:pt>
                <c:pt idx="124">
                  <c:v>87.962066963421748</c:v>
                </c:pt>
                <c:pt idx="125">
                  <c:v>88.208825237081498</c:v>
                </c:pt>
                <c:pt idx="126">
                  <c:v>89.307141474743588</c:v>
                </c:pt>
                <c:pt idx="127">
                  <c:v>90.074027482097947</c:v>
                </c:pt>
                <c:pt idx="128">
                  <c:v>89.660344493903651</c:v>
                </c:pt>
                <c:pt idx="129">
                  <c:v>88.453164311979904</c:v>
                </c:pt>
                <c:pt idx="130">
                  <c:v>88.453164311979904</c:v>
                </c:pt>
                <c:pt idx="131">
                  <c:v>88.453164311979904</c:v>
                </c:pt>
                <c:pt idx="132">
                  <c:v>87.536287981420571</c:v>
                </c:pt>
                <c:pt idx="133">
                  <c:v>86.488774917747264</c:v>
                </c:pt>
                <c:pt idx="134">
                  <c:v>86.488774917747264</c:v>
                </c:pt>
                <c:pt idx="135">
                  <c:v>86.525062899167835</c:v>
                </c:pt>
                <c:pt idx="136">
                  <c:v>85.216276369266524</c:v>
                </c:pt>
                <c:pt idx="137">
                  <c:v>85.216276369266524</c:v>
                </c:pt>
                <c:pt idx="138">
                  <c:v>85.216276369266524</c:v>
                </c:pt>
                <c:pt idx="139">
                  <c:v>84.415521579252967</c:v>
                </c:pt>
                <c:pt idx="140">
                  <c:v>85.525933810721895</c:v>
                </c:pt>
                <c:pt idx="141">
                  <c:v>85.39771627636928</c:v>
                </c:pt>
                <c:pt idx="142">
                  <c:v>86.885523514611975</c:v>
                </c:pt>
                <c:pt idx="143">
                  <c:v>87.543545577704677</c:v>
                </c:pt>
                <c:pt idx="144">
                  <c:v>87.543545577704677</c:v>
                </c:pt>
                <c:pt idx="145">
                  <c:v>87.543545577704677</c:v>
                </c:pt>
                <c:pt idx="146">
                  <c:v>87.301625701567659</c:v>
                </c:pt>
                <c:pt idx="147">
                  <c:v>87.115347396942155</c:v>
                </c:pt>
                <c:pt idx="148">
                  <c:v>86.79117476291853</c:v>
                </c:pt>
                <c:pt idx="149">
                  <c:v>86.994387458873646</c:v>
                </c:pt>
                <c:pt idx="150">
                  <c:v>85.777530481904407</c:v>
                </c:pt>
                <c:pt idx="151">
                  <c:v>85.777530481904407</c:v>
                </c:pt>
                <c:pt idx="152">
                  <c:v>85.777530481904407</c:v>
                </c:pt>
                <c:pt idx="153">
                  <c:v>84.529223921037371</c:v>
                </c:pt>
                <c:pt idx="154">
                  <c:v>85.697696922779187</c:v>
                </c:pt>
                <c:pt idx="155">
                  <c:v>85.315463518482701</c:v>
                </c:pt>
                <c:pt idx="156">
                  <c:v>85.051770853493338</c:v>
                </c:pt>
                <c:pt idx="157">
                  <c:v>84.328430423843628</c:v>
                </c:pt>
                <c:pt idx="158">
                  <c:v>84.328430423843628</c:v>
                </c:pt>
                <c:pt idx="159">
                  <c:v>84.328430423843628</c:v>
                </c:pt>
                <c:pt idx="160">
                  <c:v>83.866363460421923</c:v>
                </c:pt>
                <c:pt idx="161">
                  <c:v>82.586607315657062</c:v>
                </c:pt>
                <c:pt idx="162">
                  <c:v>82.564834526804745</c:v>
                </c:pt>
                <c:pt idx="163">
                  <c:v>81.926166053803001</c:v>
                </c:pt>
                <c:pt idx="164">
                  <c:v>80.322237275014544</c:v>
                </c:pt>
                <c:pt idx="165">
                  <c:v>80.322237275014544</c:v>
                </c:pt>
                <c:pt idx="166">
                  <c:v>80.322237275014544</c:v>
                </c:pt>
                <c:pt idx="167">
                  <c:v>80.085155796400272</c:v>
                </c:pt>
                <c:pt idx="168">
                  <c:v>80.941552157925329</c:v>
                </c:pt>
                <c:pt idx="169">
                  <c:v>82.076156377007976</c:v>
                </c:pt>
                <c:pt idx="170">
                  <c:v>82.947067931101273</c:v>
                </c:pt>
                <c:pt idx="171">
                  <c:v>82.027772401780581</c:v>
                </c:pt>
                <c:pt idx="172">
                  <c:v>82.027772401780581</c:v>
                </c:pt>
                <c:pt idx="173">
                  <c:v>82.027772401780581</c:v>
                </c:pt>
                <c:pt idx="174">
                  <c:v>82.209212308883352</c:v>
                </c:pt>
                <c:pt idx="175">
                  <c:v>82.543061737952442</c:v>
                </c:pt>
                <c:pt idx="176">
                  <c:v>83.438165279659415</c:v>
                </c:pt>
                <c:pt idx="177">
                  <c:v>83.537352428875593</c:v>
                </c:pt>
                <c:pt idx="178">
                  <c:v>83.55912521772791</c:v>
                </c:pt>
                <c:pt idx="179">
                  <c:v>83.55912521772791</c:v>
                </c:pt>
                <c:pt idx="180">
                  <c:v>83.55912521772791</c:v>
                </c:pt>
                <c:pt idx="181">
                  <c:v>83.147861428294974</c:v>
                </c:pt>
                <c:pt idx="182">
                  <c:v>83.222856589897447</c:v>
                </c:pt>
                <c:pt idx="183">
                  <c:v>82.368879427133763</c:v>
                </c:pt>
                <c:pt idx="184">
                  <c:v>82.644668085929965</c:v>
                </c:pt>
                <c:pt idx="185">
                  <c:v>82.65192568221407</c:v>
                </c:pt>
                <c:pt idx="186">
                  <c:v>82.65192568221407</c:v>
                </c:pt>
                <c:pt idx="187">
                  <c:v>82.65192568221407</c:v>
                </c:pt>
                <c:pt idx="188">
                  <c:v>79.90855428682022</c:v>
                </c:pt>
                <c:pt idx="189">
                  <c:v>79.978711050899975</c:v>
                </c:pt>
                <c:pt idx="190">
                  <c:v>79.07876911167024</c:v>
                </c:pt>
                <c:pt idx="191">
                  <c:v>76.901490226437019</c:v>
                </c:pt>
                <c:pt idx="192">
                  <c:v>77.027288562028261</c:v>
                </c:pt>
                <c:pt idx="193">
                  <c:v>77.027288562028261</c:v>
                </c:pt>
                <c:pt idx="194">
                  <c:v>77.027288562028261</c:v>
                </c:pt>
                <c:pt idx="195">
                  <c:v>75.290303851364442</c:v>
                </c:pt>
                <c:pt idx="196">
                  <c:v>75.275788658796216</c:v>
                </c:pt>
                <c:pt idx="197">
                  <c:v>75.936229920650277</c:v>
                </c:pt>
                <c:pt idx="198">
                  <c:v>75.268531062512096</c:v>
                </c:pt>
                <c:pt idx="199">
                  <c:v>73.817011805689958</c:v>
                </c:pt>
                <c:pt idx="200">
                  <c:v>73.817011805689958</c:v>
                </c:pt>
                <c:pt idx="201">
                  <c:v>73.817011805689958</c:v>
                </c:pt>
                <c:pt idx="202">
                  <c:v>73.214631314108772</c:v>
                </c:pt>
                <c:pt idx="203">
                  <c:v>74.356493129475538</c:v>
                </c:pt>
                <c:pt idx="204">
                  <c:v>72.106638281401217</c:v>
                </c:pt>
                <c:pt idx="205">
                  <c:v>71.666344106831843</c:v>
                </c:pt>
                <c:pt idx="206">
                  <c:v>73.971840526417679</c:v>
                </c:pt>
                <c:pt idx="207">
                  <c:v>73.971840526417679</c:v>
                </c:pt>
                <c:pt idx="208">
                  <c:v>73.971840526417679</c:v>
                </c:pt>
                <c:pt idx="209">
                  <c:v>74.540352235339682</c:v>
                </c:pt>
                <c:pt idx="210">
                  <c:v>73.73233984904202</c:v>
                </c:pt>
                <c:pt idx="211">
                  <c:v>74.530675440294203</c:v>
                </c:pt>
                <c:pt idx="212">
                  <c:v>75.186278304625546</c:v>
                </c:pt>
                <c:pt idx="213">
                  <c:v>77.283723630733533</c:v>
                </c:pt>
                <c:pt idx="214">
                  <c:v>77.283723630733533</c:v>
                </c:pt>
                <c:pt idx="215">
                  <c:v>77.283723630733533</c:v>
                </c:pt>
                <c:pt idx="216">
                  <c:v>77.329688407199569</c:v>
                </c:pt>
                <c:pt idx="217">
                  <c:v>75.873330752854699</c:v>
                </c:pt>
                <c:pt idx="218">
                  <c:v>75.137894329398137</c:v>
                </c:pt>
                <c:pt idx="219">
                  <c:v>77.003096574414599</c:v>
                </c:pt>
                <c:pt idx="220">
                  <c:v>77.017611766982824</c:v>
                </c:pt>
                <c:pt idx="221">
                  <c:v>77.017611766982824</c:v>
                </c:pt>
                <c:pt idx="222">
                  <c:v>77.017611766982824</c:v>
                </c:pt>
                <c:pt idx="223">
                  <c:v>76.446680859299448</c:v>
                </c:pt>
                <c:pt idx="224">
                  <c:v>76.008805883491434</c:v>
                </c:pt>
                <c:pt idx="225">
                  <c:v>76.081381846332548</c:v>
                </c:pt>
                <c:pt idx="226">
                  <c:v>74.259725179020748</c:v>
                </c:pt>
                <c:pt idx="227">
                  <c:v>74.071027675633871</c:v>
                </c:pt>
                <c:pt idx="228">
                  <c:v>74.071027675633871</c:v>
                </c:pt>
                <c:pt idx="229">
                  <c:v>74.071027675633871</c:v>
                </c:pt>
                <c:pt idx="230">
                  <c:v>75.699148442036048</c:v>
                </c:pt>
                <c:pt idx="231">
                  <c:v>76.173311399264605</c:v>
                </c:pt>
                <c:pt idx="232">
                  <c:v>76.630539965163578</c:v>
                </c:pt>
                <c:pt idx="233">
                  <c:v>77.726437004064309</c:v>
                </c:pt>
                <c:pt idx="234">
                  <c:v>77.194213276562849</c:v>
                </c:pt>
                <c:pt idx="235">
                  <c:v>77.194213276562849</c:v>
                </c:pt>
                <c:pt idx="236">
                  <c:v>77.194213276562849</c:v>
                </c:pt>
                <c:pt idx="237">
                  <c:v>78.077220824462984</c:v>
                </c:pt>
                <c:pt idx="238">
                  <c:v>77.593381072188933</c:v>
                </c:pt>
                <c:pt idx="239">
                  <c:v>76.749080704470714</c:v>
                </c:pt>
                <c:pt idx="240">
                  <c:v>76.635378362686311</c:v>
                </c:pt>
                <c:pt idx="241">
                  <c:v>77.121637313721749</c:v>
                </c:pt>
                <c:pt idx="242">
                  <c:v>77.121637313721749</c:v>
                </c:pt>
                <c:pt idx="243">
                  <c:v>77.121637313721749</c:v>
                </c:pt>
                <c:pt idx="244">
                  <c:v>77.157925295142292</c:v>
                </c:pt>
                <c:pt idx="245">
                  <c:v>78.471550222566322</c:v>
                </c:pt>
                <c:pt idx="246">
                  <c:v>80.172246951809583</c:v>
                </c:pt>
                <c:pt idx="247">
                  <c:v>81.331043158505921</c:v>
                </c:pt>
                <c:pt idx="248">
                  <c:v>82.455970582543074</c:v>
                </c:pt>
                <c:pt idx="249">
                  <c:v>82.455970582543074</c:v>
                </c:pt>
                <c:pt idx="250">
                  <c:v>82.455970582543074</c:v>
                </c:pt>
                <c:pt idx="251">
                  <c:v>82.901103154635209</c:v>
                </c:pt>
                <c:pt idx="252">
                  <c:v>82.16808592994002</c:v>
                </c:pt>
                <c:pt idx="253">
                  <c:v>82.129378749758104</c:v>
                </c:pt>
                <c:pt idx="254">
                  <c:v>82.458389781304462</c:v>
                </c:pt>
                <c:pt idx="255">
                  <c:v>83.517998838784635</c:v>
                </c:pt>
                <c:pt idx="256">
                  <c:v>83.517998838784635</c:v>
                </c:pt>
                <c:pt idx="257">
                  <c:v>83.517998838784635</c:v>
                </c:pt>
                <c:pt idx="258">
                  <c:v>83.793787497580837</c:v>
                </c:pt>
                <c:pt idx="259">
                  <c:v>82.472904973872687</c:v>
                </c:pt>
                <c:pt idx="260">
                  <c:v>82.528546545384188</c:v>
                </c:pt>
                <c:pt idx="261">
                  <c:v>85.221114766789256</c:v>
                </c:pt>
                <c:pt idx="262">
                  <c:v>86.254112637894352</c:v>
                </c:pt>
                <c:pt idx="263">
                  <c:v>86.254112637894352</c:v>
                </c:pt>
                <c:pt idx="264">
                  <c:v>86.254112637894352</c:v>
                </c:pt>
                <c:pt idx="265">
                  <c:v>86.49603251403137</c:v>
                </c:pt>
                <c:pt idx="266">
                  <c:v>86.650861234759063</c:v>
                </c:pt>
                <c:pt idx="267">
                  <c:v>85.733984904199744</c:v>
                </c:pt>
                <c:pt idx="268">
                  <c:v>84.928391716663455</c:v>
                </c:pt>
                <c:pt idx="269">
                  <c:v>84.79291658602672</c:v>
                </c:pt>
                <c:pt idx="270">
                  <c:v>84.79291658602672</c:v>
                </c:pt>
                <c:pt idx="271">
                  <c:v>84.79291658602672</c:v>
                </c:pt>
                <c:pt idx="272">
                  <c:v>84.875169343913299</c:v>
                </c:pt>
                <c:pt idx="273">
                  <c:v>85.061447648538802</c:v>
                </c:pt>
                <c:pt idx="274">
                  <c:v>87.069382620476105</c:v>
                </c:pt>
                <c:pt idx="275">
                  <c:v>87.366944068124639</c:v>
                </c:pt>
                <c:pt idx="276">
                  <c:v>86.26620863170119</c:v>
                </c:pt>
                <c:pt idx="277">
                  <c:v>86.26620863170119</c:v>
                </c:pt>
                <c:pt idx="278">
                  <c:v>86.26620863170119</c:v>
                </c:pt>
                <c:pt idx="279">
                  <c:v>86.348461389587783</c:v>
                </c:pt>
                <c:pt idx="280">
                  <c:v>84.916295722856603</c:v>
                </c:pt>
                <c:pt idx="281">
                  <c:v>84.512289529707772</c:v>
                </c:pt>
                <c:pt idx="282">
                  <c:v>84.53890071608285</c:v>
                </c:pt>
                <c:pt idx="283">
                  <c:v>85.32755951228954</c:v>
                </c:pt>
                <c:pt idx="284">
                  <c:v>85.32755951228954</c:v>
                </c:pt>
                <c:pt idx="285">
                  <c:v>85.32755951228954</c:v>
                </c:pt>
                <c:pt idx="286">
                  <c:v>86.084768724598419</c:v>
                </c:pt>
                <c:pt idx="287">
                  <c:v>86.805689955486756</c:v>
                </c:pt>
                <c:pt idx="288">
                  <c:v>88.194310044513273</c:v>
                </c:pt>
                <c:pt idx="289">
                  <c:v>88.337042771434113</c:v>
                </c:pt>
                <c:pt idx="290">
                  <c:v>88.470098703309489</c:v>
                </c:pt>
                <c:pt idx="291">
                  <c:v>88.470098703309489</c:v>
                </c:pt>
                <c:pt idx="292">
                  <c:v>88.470098703309489</c:v>
                </c:pt>
                <c:pt idx="293">
                  <c:v>88.170118056899568</c:v>
                </c:pt>
                <c:pt idx="294">
                  <c:v>89.118443971356697</c:v>
                </c:pt>
                <c:pt idx="295">
                  <c:v>88.774917747242128</c:v>
                </c:pt>
                <c:pt idx="296">
                  <c:v>89.224888716856995</c:v>
                </c:pt>
                <c:pt idx="297">
                  <c:v>88.34188116895686</c:v>
                </c:pt>
                <c:pt idx="298">
                  <c:v>88.34188116895686</c:v>
                </c:pt>
                <c:pt idx="299">
                  <c:v>88.34188116895686</c:v>
                </c:pt>
                <c:pt idx="300">
                  <c:v>87.717727888523328</c:v>
                </c:pt>
                <c:pt idx="301">
                  <c:v>88.078188503967482</c:v>
                </c:pt>
                <c:pt idx="302">
                  <c:v>88.138668473001729</c:v>
                </c:pt>
                <c:pt idx="303">
                  <c:v>88.24269401974064</c:v>
                </c:pt>
                <c:pt idx="304">
                  <c:v>87.841107025353196</c:v>
                </c:pt>
                <c:pt idx="305">
                  <c:v>87.841107025353196</c:v>
                </c:pt>
                <c:pt idx="306">
                  <c:v>87.841107025353196</c:v>
                </c:pt>
                <c:pt idx="307">
                  <c:v>87.376620863170103</c:v>
                </c:pt>
                <c:pt idx="308">
                  <c:v>85.867040836075077</c:v>
                </c:pt>
                <c:pt idx="309">
                  <c:v>85.088058834913866</c:v>
                </c:pt>
                <c:pt idx="310">
                  <c:v>84.664699051674077</c:v>
                </c:pt>
                <c:pt idx="311">
                  <c:v>84.236500870911541</c:v>
                </c:pt>
                <c:pt idx="312">
                  <c:v>84.236500870911541</c:v>
                </c:pt>
                <c:pt idx="313">
                  <c:v>84.236500870911541</c:v>
                </c:pt>
                <c:pt idx="314">
                  <c:v>83.779272305012569</c:v>
                </c:pt>
                <c:pt idx="315">
                  <c:v>84.417940778014298</c:v>
                </c:pt>
                <c:pt idx="316">
                  <c:v>84.529223921037342</c:v>
                </c:pt>
                <c:pt idx="317">
                  <c:v>84.398587187923354</c:v>
                </c:pt>
                <c:pt idx="318">
                  <c:v>83.290594155215786</c:v>
                </c:pt>
                <c:pt idx="319">
                  <c:v>83.290594155215786</c:v>
                </c:pt>
                <c:pt idx="320">
                  <c:v>83.290594155215786</c:v>
                </c:pt>
                <c:pt idx="321">
                  <c:v>83.435746080897985</c:v>
                </c:pt>
                <c:pt idx="322">
                  <c:v>83.88087865299012</c:v>
                </c:pt>
                <c:pt idx="323">
                  <c:v>83.111573446874388</c:v>
                </c:pt>
                <c:pt idx="324">
                  <c:v>81.819721308302675</c:v>
                </c:pt>
                <c:pt idx="325">
                  <c:v>82.189858718792337</c:v>
                </c:pt>
                <c:pt idx="326">
                  <c:v>82.189858718792337</c:v>
                </c:pt>
                <c:pt idx="327">
                  <c:v>82.189858718792337</c:v>
                </c:pt>
                <c:pt idx="328">
                  <c:v>82.579349719372956</c:v>
                </c:pt>
                <c:pt idx="329">
                  <c:v>82.489839365202258</c:v>
                </c:pt>
                <c:pt idx="330">
                  <c:v>83.718792335978335</c:v>
                </c:pt>
                <c:pt idx="331">
                  <c:v>84.062318560092905</c:v>
                </c:pt>
                <c:pt idx="332">
                  <c:v>84.625991871492161</c:v>
                </c:pt>
                <c:pt idx="333">
                  <c:v>84.625991871492161</c:v>
                </c:pt>
                <c:pt idx="334">
                  <c:v>84.625991871492161</c:v>
                </c:pt>
                <c:pt idx="335">
                  <c:v>84.580027095026125</c:v>
                </c:pt>
                <c:pt idx="336">
                  <c:v>84.565511902457899</c:v>
                </c:pt>
                <c:pt idx="337">
                  <c:v>84.543739113605568</c:v>
                </c:pt>
                <c:pt idx="338">
                  <c:v>84.790497387265319</c:v>
                </c:pt>
                <c:pt idx="339">
                  <c:v>85.518676214437761</c:v>
                </c:pt>
                <c:pt idx="340">
                  <c:v>85.518676214437761</c:v>
                </c:pt>
                <c:pt idx="341">
                  <c:v>85.518676214437761</c:v>
                </c:pt>
                <c:pt idx="342">
                  <c:v>86.27588542674664</c:v>
                </c:pt>
                <c:pt idx="343">
                  <c:v>87.616121540545763</c:v>
                </c:pt>
                <c:pt idx="344">
                  <c:v>88.322527578865845</c:v>
                </c:pt>
                <c:pt idx="345">
                  <c:v>87.770950261273441</c:v>
                </c:pt>
                <c:pt idx="346">
                  <c:v>86.406522159860629</c:v>
                </c:pt>
                <c:pt idx="347">
                  <c:v>86.406522159860629</c:v>
                </c:pt>
                <c:pt idx="348">
                  <c:v>86.406522159860629</c:v>
                </c:pt>
                <c:pt idx="349">
                  <c:v>84.909038126572455</c:v>
                </c:pt>
                <c:pt idx="350">
                  <c:v>84.241339268434274</c:v>
                </c:pt>
                <c:pt idx="351">
                  <c:v>84.783239790981199</c:v>
                </c:pt>
                <c:pt idx="352">
                  <c:v>83.951035417069832</c:v>
                </c:pt>
                <c:pt idx="353">
                  <c:v>84.625991871492133</c:v>
                </c:pt>
                <c:pt idx="354">
                  <c:v>84.625991871492133</c:v>
                </c:pt>
                <c:pt idx="355">
                  <c:v>84.625991871492133</c:v>
                </c:pt>
                <c:pt idx="356">
                  <c:v>86.210567060189632</c:v>
                </c:pt>
                <c:pt idx="357">
                  <c:v>86.665376427327246</c:v>
                </c:pt>
                <c:pt idx="358">
                  <c:v>87.16856976969224</c:v>
                </c:pt>
                <c:pt idx="359">
                  <c:v>87.826591832784956</c:v>
                </c:pt>
                <c:pt idx="360">
                  <c:v>84.72517902070831</c:v>
                </c:pt>
                <c:pt idx="361">
                  <c:v>84.72517902070831</c:v>
                </c:pt>
                <c:pt idx="362">
                  <c:v>84.72517902070831</c:v>
                </c:pt>
                <c:pt idx="363">
                  <c:v>83.646216373137179</c:v>
                </c:pt>
                <c:pt idx="364">
                  <c:v>84.780820592219825</c:v>
                </c:pt>
                <c:pt idx="365">
                  <c:v>86.631507644668048</c:v>
                </c:pt>
                <c:pt idx="366">
                  <c:v>87.945132572092064</c:v>
                </c:pt>
                <c:pt idx="367">
                  <c:v>88.491871492161749</c:v>
                </c:pt>
                <c:pt idx="368">
                  <c:v>88.491871492161749</c:v>
                </c:pt>
                <c:pt idx="369">
                  <c:v>88.491871492161749</c:v>
                </c:pt>
                <c:pt idx="370">
                  <c:v>88.939423263015229</c:v>
                </c:pt>
                <c:pt idx="371">
                  <c:v>87.722566286046003</c:v>
                </c:pt>
                <c:pt idx="372">
                  <c:v>86.411360557383333</c:v>
                </c:pt>
                <c:pt idx="373">
                  <c:v>87.258080123862911</c:v>
                </c:pt>
                <c:pt idx="374">
                  <c:v>87.456454422295266</c:v>
                </c:pt>
                <c:pt idx="375">
                  <c:v>87.456454422295266</c:v>
                </c:pt>
                <c:pt idx="376">
                  <c:v>87.456454422295266</c:v>
                </c:pt>
                <c:pt idx="377">
                  <c:v>89.36762144377775</c:v>
                </c:pt>
                <c:pt idx="378">
                  <c:v>90.165957035029919</c:v>
                </c:pt>
                <c:pt idx="379">
                  <c:v>90.422392103735177</c:v>
                </c:pt>
                <c:pt idx="380">
                  <c:v>91.443293981033435</c:v>
                </c:pt>
                <c:pt idx="381">
                  <c:v>91.68279465840908</c:v>
                </c:pt>
                <c:pt idx="382">
                  <c:v>91.68279465840908</c:v>
                </c:pt>
                <c:pt idx="383">
                  <c:v>91.68279465840908</c:v>
                </c:pt>
                <c:pt idx="384">
                  <c:v>91.929552932068844</c:v>
                </c:pt>
                <c:pt idx="385">
                  <c:v>91.755370621250179</c:v>
                </c:pt>
                <c:pt idx="386">
                  <c:v>92.035997677569128</c:v>
                </c:pt>
                <c:pt idx="387">
                  <c:v>92.098896845364749</c:v>
                </c:pt>
                <c:pt idx="388">
                  <c:v>91.902941745693752</c:v>
                </c:pt>
                <c:pt idx="389">
                  <c:v>91.902941745693752</c:v>
                </c:pt>
                <c:pt idx="390">
                  <c:v>91.902941745693752</c:v>
                </c:pt>
                <c:pt idx="391">
                  <c:v>91.886007354364168</c:v>
                </c:pt>
                <c:pt idx="392">
                  <c:v>92.065028062705565</c:v>
                </c:pt>
                <c:pt idx="393">
                  <c:v>92.418231081865628</c:v>
                </c:pt>
                <c:pt idx="394">
                  <c:v>92.577898200116081</c:v>
                </c:pt>
                <c:pt idx="395">
                  <c:v>92.369847106638233</c:v>
                </c:pt>
                <c:pt idx="396">
                  <c:v>92.369847106638233</c:v>
                </c:pt>
                <c:pt idx="397">
                  <c:v>92.369847106638233</c:v>
                </c:pt>
                <c:pt idx="398">
                  <c:v>93.339945809947707</c:v>
                </c:pt>
                <c:pt idx="399">
                  <c:v>92.737565318366521</c:v>
                </c:pt>
                <c:pt idx="400">
                  <c:v>91.832784981614068</c:v>
                </c:pt>
                <c:pt idx="401">
                  <c:v>92.677085349332273</c:v>
                </c:pt>
                <c:pt idx="402">
                  <c:v>93.690729630346397</c:v>
                </c:pt>
                <c:pt idx="403">
                  <c:v>93.690729630346397</c:v>
                </c:pt>
                <c:pt idx="404">
                  <c:v>93.690729630346397</c:v>
                </c:pt>
                <c:pt idx="405">
                  <c:v>94.752757886587929</c:v>
                </c:pt>
                <c:pt idx="406">
                  <c:v>95.209986452486902</c:v>
                </c:pt>
                <c:pt idx="407">
                  <c:v>95.555931875362859</c:v>
                </c:pt>
                <c:pt idx="408">
                  <c:v>96.049448422682374</c:v>
                </c:pt>
                <c:pt idx="409">
                  <c:v>96.315560286433112</c:v>
                </c:pt>
                <c:pt idx="410">
                  <c:v>96.315560286433112</c:v>
                </c:pt>
                <c:pt idx="411">
                  <c:v>96.315560286433112</c:v>
                </c:pt>
                <c:pt idx="412">
                  <c:v>96.959067156957602</c:v>
                </c:pt>
                <c:pt idx="413">
                  <c:v>96.930036771821165</c:v>
                </c:pt>
                <c:pt idx="414">
                  <c:v>96.303464292626273</c:v>
                </c:pt>
                <c:pt idx="415">
                  <c:v>97.031643119798701</c:v>
                </c:pt>
                <c:pt idx="416">
                  <c:v>96.388136249274226</c:v>
                </c:pt>
                <c:pt idx="417">
                  <c:v>96.388136249274226</c:v>
                </c:pt>
                <c:pt idx="418">
                  <c:v>96.388136249274226</c:v>
                </c:pt>
                <c:pt idx="419">
                  <c:v>95.742210179988362</c:v>
                </c:pt>
                <c:pt idx="420">
                  <c:v>95.988968453648127</c:v>
                </c:pt>
                <c:pt idx="421">
                  <c:v>94.970485775111271</c:v>
                </c:pt>
                <c:pt idx="422">
                  <c:v>95.113218502032126</c:v>
                </c:pt>
                <c:pt idx="423">
                  <c:v>95.468840719953548</c:v>
                </c:pt>
                <c:pt idx="424">
                  <c:v>95.468840719953548</c:v>
                </c:pt>
                <c:pt idx="425">
                  <c:v>95.468840719953548</c:v>
                </c:pt>
                <c:pt idx="426">
                  <c:v>94.895490613508798</c:v>
                </c:pt>
                <c:pt idx="427">
                  <c:v>95.209986452486945</c:v>
                </c:pt>
                <c:pt idx="428">
                  <c:v>94.665666731178646</c:v>
                </c:pt>
                <c:pt idx="429">
                  <c:v>94.421327656280255</c:v>
                </c:pt>
                <c:pt idx="430">
                  <c:v>95.359976775691905</c:v>
                </c:pt>
                <c:pt idx="431">
                  <c:v>95.359976775691905</c:v>
                </c:pt>
                <c:pt idx="432">
                  <c:v>95.359976775691905</c:v>
                </c:pt>
                <c:pt idx="433">
                  <c:v>96.422005031933438</c:v>
                </c:pt>
                <c:pt idx="434">
                  <c:v>97.890458680085175</c:v>
                </c:pt>
                <c:pt idx="435">
                  <c:v>98.178343332688229</c:v>
                </c:pt>
                <c:pt idx="436">
                  <c:v>98.323495258370443</c:v>
                </c:pt>
                <c:pt idx="437">
                  <c:v>96.42684342945617</c:v>
                </c:pt>
                <c:pt idx="438">
                  <c:v>96.42684342945617</c:v>
                </c:pt>
                <c:pt idx="439">
                  <c:v>96.42684342945617</c:v>
                </c:pt>
                <c:pt idx="440">
                  <c:v>94.319721308302704</c:v>
                </c:pt>
                <c:pt idx="441">
                  <c:v>93.961679891619909</c:v>
                </c:pt>
                <c:pt idx="442">
                  <c:v>93.884265531256062</c:v>
                </c:pt>
                <c:pt idx="443">
                  <c:v>94.300367718211746</c:v>
                </c:pt>
                <c:pt idx="444">
                  <c:v>93.925391910199352</c:v>
                </c:pt>
                <c:pt idx="445">
                  <c:v>93.925391910199352</c:v>
                </c:pt>
                <c:pt idx="446">
                  <c:v>93.925391910199352</c:v>
                </c:pt>
                <c:pt idx="447">
                  <c:v>95.229340042577903</c:v>
                </c:pt>
                <c:pt idx="448">
                  <c:v>95.350299980646412</c:v>
                </c:pt>
                <c:pt idx="449">
                  <c:v>96.085736404102974</c:v>
                </c:pt>
                <c:pt idx="450">
                  <c:v>97.70659957422103</c:v>
                </c:pt>
                <c:pt idx="451">
                  <c:v>97.350977356299609</c:v>
                </c:pt>
                <c:pt idx="452">
                  <c:v>97.350977356299609</c:v>
                </c:pt>
                <c:pt idx="453">
                  <c:v>97.350977356299609</c:v>
                </c:pt>
                <c:pt idx="454">
                  <c:v>96.076059609057481</c:v>
                </c:pt>
                <c:pt idx="455">
                  <c:v>96.680859299400041</c:v>
                </c:pt>
                <c:pt idx="456">
                  <c:v>96.804238436229923</c:v>
                </c:pt>
                <c:pt idx="457">
                  <c:v>96.937294368105285</c:v>
                </c:pt>
                <c:pt idx="458">
                  <c:v>95.884942906909245</c:v>
                </c:pt>
                <c:pt idx="459">
                  <c:v>95.884942906909245</c:v>
                </c:pt>
                <c:pt idx="460">
                  <c:v>95.884942906909245</c:v>
                </c:pt>
                <c:pt idx="461">
                  <c:v>96.765531256048007</c:v>
                </c:pt>
                <c:pt idx="462">
                  <c:v>97.191310238049155</c:v>
                </c:pt>
                <c:pt idx="463">
                  <c:v>97.164699051674077</c:v>
                </c:pt>
                <c:pt idx="464">
                  <c:v>97.355815753822341</c:v>
                </c:pt>
                <c:pt idx="465">
                  <c:v>97.118734275208055</c:v>
                </c:pt>
                <c:pt idx="466">
                  <c:v>97.118734275208055</c:v>
                </c:pt>
                <c:pt idx="467">
                  <c:v>97.118734275208055</c:v>
                </c:pt>
                <c:pt idx="468">
                  <c:v>97.532417263402365</c:v>
                </c:pt>
                <c:pt idx="469">
                  <c:v>96.141377975614475</c:v>
                </c:pt>
                <c:pt idx="470">
                  <c:v>95.843816527965927</c:v>
                </c:pt>
                <c:pt idx="471">
                  <c:v>94.561641184439694</c:v>
                </c:pt>
                <c:pt idx="472">
                  <c:v>95.239016837623367</c:v>
                </c:pt>
                <c:pt idx="473">
                  <c:v>95.239016837623367</c:v>
                </c:pt>
                <c:pt idx="474">
                  <c:v>95.239016837623367</c:v>
                </c:pt>
                <c:pt idx="475">
                  <c:v>94.992258563963617</c:v>
                </c:pt>
                <c:pt idx="476">
                  <c:v>96.460712212115354</c:v>
                </c:pt>
                <c:pt idx="477">
                  <c:v>96.971163150764468</c:v>
                </c:pt>
                <c:pt idx="478">
                  <c:v>96.973582349525856</c:v>
                </c:pt>
                <c:pt idx="479">
                  <c:v>96.753435262241155</c:v>
                </c:pt>
                <c:pt idx="480">
                  <c:v>96.753435262241155</c:v>
                </c:pt>
                <c:pt idx="481">
                  <c:v>96.753435262241155</c:v>
                </c:pt>
                <c:pt idx="482">
                  <c:v>97.515482872072781</c:v>
                </c:pt>
                <c:pt idx="483">
                  <c:v>97.500967679504555</c:v>
                </c:pt>
                <c:pt idx="484">
                  <c:v>96.685697696922801</c:v>
                </c:pt>
                <c:pt idx="485">
                  <c:v>96.13170118056901</c:v>
                </c:pt>
                <c:pt idx="486">
                  <c:v>95.943003677182119</c:v>
                </c:pt>
                <c:pt idx="487">
                  <c:v>95.943003677182119</c:v>
                </c:pt>
                <c:pt idx="488">
                  <c:v>95.943003677182119</c:v>
                </c:pt>
                <c:pt idx="489">
                  <c:v>96.112347590478052</c:v>
                </c:pt>
                <c:pt idx="490">
                  <c:v>95.853493323011449</c:v>
                </c:pt>
                <c:pt idx="491">
                  <c:v>94.542287594348778</c:v>
                </c:pt>
                <c:pt idx="492">
                  <c:v>93.983452680472254</c:v>
                </c:pt>
                <c:pt idx="493">
                  <c:v>93.477840139345872</c:v>
                </c:pt>
                <c:pt idx="494">
                  <c:v>93.477840139345872</c:v>
                </c:pt>
                <c:pt idx="495">
                  <c:v>93.477840139345872</c:v>
                </c:pt>
                <c:pt idx="496">
                  <c:v>95.035804141668294</c:v>
                </c:pt>
                <c:pt idx="497">
                  <c:v>95.851074124250061</c:v>
                </c:pt>
                <c:pt idx="498">
                  <c:v>93.487516934391351</c:v>
                </c:pt>
                <c:pt idx="499">
                  <c:v>93.01093477840142</c:v>
                </c:pt>
                <c:pt idx="500">
                  <c:v>90.194987420166456</c:v>
                </c:pt>
                <c:pt idx="501">
                  <c:v>90.194987420166456</c:v>
                </c:pt>
                <c:pt idx="502">
                  <c:v>90.194987420166456</c:v>
                </c:pt>
                <c:pt idx="503">
                  <c:v>89.120863170118071</c:v>
                </c:pt>
                <c:pt idx="504">
                  <c:v>89.39181343139154</c:v>
                </c:pt>
                <c:pt idx="505">
                  <c:v>89.999032320495473</c:v>
                </c:pt>
                <c:pt idx="506">
                  <c:v>90.003870718018234</c:v>
                </c:pt>
                <c:pt idx="507">
                  <c:v>89.723243661699286</c:v>
                </c:pt>
                <c:pt idx="508">
                  <c:v>89.723243661699286</c:v>
                </c:pt>
                <c:pt idx="509">
                  <c:v>89.723243661699286</c:v>
                </c:pt>
                <c:pt idx="510">
                  <c:v>90.025643506870566</c:v>
                </c:pt>
                <c:pt idx="511">
                  <c:v>91.097348558157591</c:v>
                </c:pt>
                <c:pt idx="512">
                  <c:v>90.94010063866854</c:v>
                </c:pt>
                <c:pt idx="513">
                  <c:v>90.52641765047423</c:v>
                </c:pt>
                <c:pt idx="514">
                  <c:v>90.925585446100328</c:v>
                </c:pt>
                <c:pt idx="515">
                  <c:v>90.925585446100328</c:v>
                </c:pt>
                <c:pt idx="516">
                  <c:v>90.925585446100328</c:v>
                </c:pt>
                <c:pt idx="517">
                  <c:v>91.711825043545659</c:v>
                </c:pt>
                <c:pt idx="518">
                  <c:v>91.213470098703382</c:v>
                </c:pt>
                <c:pt idx="519">
                  <c:v>91.68763305593194</c:v>
                </c:pt>
                <c:pt idx="520">
                  <c:v>91.220727694987488</c:v>
                </c:pt>
                <c:pt idx="521">
                  <c:v>90.657054383588232</c:v>
                </c:pt>
                <c:pt idx="522">
                  <c:v>90.657054383588232</c:v>
                </c:pt>
                <c:pt idx="523">
                  <c:v>90.657054383588232</c:v>
                </c:pt>
                <c:pt idx="524">
                  <c:v>90.753822334043036</c:v>
                </c:pt>
                <c:pt idx="525">
                  <c:v>91.554577124056593</c:v>
                </c:pt>
                <c:pt idx="526">
                  <c:v>92.207760789626562</c:v>
                </c:pt>
                <c:pt idx="527">
                  <c:v>93.453648151732239</c:v>
                </c:pt>
                <c:pt idx="528">
                  <c:v>93.298819431004546</c:v>
                </c:pt>
                <c:pt idx="529">
                  <c:v>93.298819431004546</c:v>
                </c:pt>
                <c:pt idx="530">
                  <c:v>93.298819431004546</c:v>
                </c:pt>
                <c:pt idx="531">
                  <c:v>92.706115734468824</c:v>
                </c:pt>
                <c:pt idx="532">
                  <c:v>93.233501064447537</c:v>
                </c:pt>
                <c:pt idx="533">
                  <c:v>92.764176504741712</c:v>
                </c:pt>
                <c:pt idx="534">
                  <c:v>91.266692471453538</c:v>
                </c:pt>
                <c:pt idx="535">
                  <c:v>91.03203019160064</c:v>
                </c:pt>
                <c:pt idx="536">
                  <c:v>91.03203019160064</c:v>
                </c:pt>
                <c:pt idx="537">
                  <c:v>91.03203019160064</c:v>
                </c:pt>
                <c:pt idx="538">
                  <c:v>90.470776078962743</c:v>
                </c:pt>
                <c:pt idx="539">
                  <c:v>90.49254886781506</c:v>
                </c:pt>
                <c:pt idx="540">
                  <c:v>90.478033675246834</c:v>
                </c:pt>
                <c:pt idx="541">
                  <c:v>89.58534933230122</c:v>
                </c:pt>
                <c:pt idx="542">
                  <c:v>89.503096574414641</c:v>
                </c:pt>
                <c:pt idx="543">
                  <c:v>89.503096574414641</c:v>
                </c:pt>
                <c:pt idx="544">
                  <c:v>89.503096574414641</c:v>
                </c:pt>
                <c:pt idx="545">
                  <c:v>89.595026127346713</c:v>
                </c:pt>
                <c:pt idx="546">
                  <c:v>89.844203599767852</c:v>
                </c:pt>
                <c:pt idx="547">
                  <c:v>90.707857557577029</c:v>
                </c:pt>
                <c:pt idx="548">
                  <c:v>91.482001161215507</c:v>
                </c:pt>
                <c:pt idx="549">
                  <c:v>91.89084575188707</c:v>
                </c:pt>
                <c:pt idx="550">
                  <c:v>91.89084575188707</c:v>
                </c:pt>
                <c:pt idx="551">
                  <c:v>91.89084575188707</c:v>
                </c:pt>
                <c:pt idx="552">
                  <c:v>91.849719372943781</c:v>
                </c:pt>
                <c:pt idx="553">
                  <c:v>92.551287013741145</c:v>
                </c:pt>
                <c:pt idx="554">
                  <c:v>92.873040449003383</c:v>
                </c:pt>
                <c:pt idx="555">
                  <c:v>93.971356686665473</c:v>
                </c:pt>
                <c:pt idx="556">
                  <c:v>93.906038320108479</c:v>
                </c:pt>
                <c:pt idx="557">
                  <c:v>93.906038320108479</c:v>
                </c:pt>
                <c:pt idx="558">
                  <c:v>93.906038320108479</c:v>
                </c:pt>
                <c:pt idx="559">
                  <c:v>93.622992065028157</c:v>
                </c:pt>
                <c:pt idx="560">
                  <c:v>94.397135668666635</c:v>
                </c:pt>
                <c:pt idx="561">
                  <c:v>94.50841881168968</c:v>
                </c:pt>
                <c:pt idx="562">
                  <c:v>95.565608670408466</c:v>
                </c:pt>
                <c:pt idx="563">
                  <c:v>95.495451906328739</c:v>
                </c:pt>
                <c:pt idx="564">
                  <c:v>95.495451906328739</c:v>
                </c:pt>
                <c:pt idx="565">
                  <c:v>95.495451906328739</c:v>
                </c:pt>
                <c:pt idx="566">
                  <c:v>94.76243468163355</c:v>
                </c:pt>
                <c:pt idx="567">
                  <c:v>95.376911167021603</c:v>
                </c:pt>
                <c:pt idx="568">
                  <c:v>95.698664602283841</c:v>
                </c:pt>
                <c:pt idx="569">
                  <c:v>95.340623185601061</c:v>
                </c:pt>
                <c:pt idx="570">
                  <c:v>95.207567253725699</c:v>
                </c:pt>
                <c:pt idx="571">
                  <c:v>95.207567253725699</c:v>
                </c:pt>
                <c:pt idx="572">
                  <c:v>95.207567253725699</c:v>
                </c:pt>
                <c:pt idx="573">
                  <c:v>96.155893168182843</c:v>
                </c:pt>
                <c:pt idx="574">
                  <c:v>96.850203212696087</c:v>
                </c:pt>
                <c:pt idx="575">
                  <c:v>97.227598219469854</c:v>
                </c:pt>
                <c:pt idx="576">
                  <c:v>97.718695568028025</c:v>
                </c:pt>
                <c:pt idx="577">
                  <c:v>97.631604412618699</c:v>
                </c:pt>
                <c:pt idx="578">
                  <c:v>97.631604412618699</c:v>
                </c:pt>
                <c:pt idx="579">
                  <c:v>97.631604412618699</c:v>
                </c:pt>
                <c:pt idx="580">
                  <c:v>97.32920456744742</c:v>
                </c:pt>
                <c:pt idx="581">
                  <c:v>96.920359976775842</c:v>
                </c:pt>
                <c:pt idx="582">
                  <c:v>97.324366169924687</c:v>
                </c:pt>
                <c:pt idx="583">
                  <c:v>97.561447648538959</c:v>
                </c:pt>
                <c:pt idx="584">
                  <c:v>97.953357847880937</c:v>
                </c:pt>
                <c:pt idx="585">
                  <c:v>97.953357847880937</c:v>
                </c:pt>
                <c:pt idx="586">
                  <c:v>97.953357847880937</c:v>
                </c:pt>
                <c:pt idx="587">
                  <c:v>98.393652022450325</c:v>
                </c:pt>
                <c:pt idx="588">
                  <c:v>98.064640990903968</c:v>
                </c:pt>
                <c:pt idx="589">
                  <c:v>98.263015289336323</c:v>
                </c:pt>
                <c:pt idx="590">
                  <c:v>98.679117476291992</c:v>
                </c:pt>
                <c:pt idx="591">
                  <c:v>99.170214824850163</c:v>
                </c:pt>
                <c:pt idx="592">
                  <c:v>99.170214824850163</c:v>
                </c:pt>
                <c:pt idx="593">
                  <c:v>99.170214824850163</c:v>
                </c:pt>
                <c:pt idx="594">
                  <c:v>99.736307335010807</c:v>
                </c:pt>
                <c:pt idx="595">
                  <c:v>99.591155409328607</c:v>
                </c:pt>
                <c:pt idx="596">
                  <c:v>100.41368298819449</c:v>
                </c:pt>
                <c:pt idx="597">
                  <c:v>100.83220437391155</c:v>
                </c:pt>
                <c:pt idx="598">
                  <c:v>100.13305593187555</c:v>
                </c:pt>
                <c:pt idx="599">
                  <c:v>100.13305593187555</c:v>
                </c:pt>
                <c:pt idx="600">
                  <c:v>100.13305593187555</c:v>
                </c:pt>
                <c:pt idx="601">
                  <c:v>100.61931488291096</c:v>
                </c:pt>
                <c:pt idx="602">
                  <c:v>100.86123475904797</c:v>
                </c:pt>
                <c:pt idx="603">
                  <c:v>101.42974646796998</c:v>
                </c:pt>
                <c:pt idx="604">
                  <c:v>101.55554480356123</c:v>
                </c:pt>
                <c:pt idx="605">
                  <c:v>100.64108767176327</c:v>
                </c:pt>
                <c:pt idx="606">
                  <c:v>100.64108767176327</c:v>
                </c:pt>
                <c:pt idx="607">
                  <c:v>100.64108767176327</c:v>
                </c:pt>
                <c:pt idx="608">
                  <c:v>100.30239984517145</c:v>
                </c:pt>
                <c:pt idx="609">
                  <c:v>99.886297658215767</c:v>
                </c:pt>
                <c:pt idx="610">
                  <c:v>100.1282175343528</c:v>
                </c:pt>
                <c:pt idx="611">
                  <c:v>99.915328043352218</c:v>
                </c:pt>
                <c:pt idx="612">
                  <c:v>99.346816334430216</c:v>
                </c:pt>
                <c:pt idx="613">
                  <c:v>99.346816334430216</c:v>
                </c:pt>
                <c:pt idx="614">
                  <c:v>99.346816334430216</c:v>
                </c:pt>
                <c:pt idx="615">
                  <c:v>99.712115347397116</c:v>
                </c:pt>
                <c:pt idx="616">
                  <c:v>99.934681633443162</c:v>
                </c:pt>
                <c:pt idx="617">
                  <c:v>99.77017611766999</c:v>
                </c:pt>
                <c:pt idx="618">
                  <c:v>98.504935165473356</c:v>
                </c:pt>
                <c:pt idx="619">
                  <c:v>98.848461389587925</c:v>
                </c:pt>
                <c:pt idx="620">
                  <c:v>98.848461389587925</c:v>
                </c:pt>
                <c:pt idx="621">
                  <c:v>98.848461389587925</c:v>
                </c:pt>
                <c:pt idx="622">
                  <c:v>100.16934391329606</c:v>
                </c:pt>
                <c:pt idx="623">
                  <c:v>100.33384942906925</c:v>
                </c:pt>
                <c:pt idx="624">
                  <c:v>100.72092123088846</c:v>
                </c:pt>
                <c:pt idx="625">
                  <c:v>102.83288174956469</c:v>
                </c:pt>
                <c:pt idx="626">
                  <c:v>103.08447842074719</c:v>
                </c:pt>
                <c:pt idx="627">
                  <c:v>103.08447842074719</c:v>
                </c:pt>
                <c:pt idx="628">
                  <c:v>103.08447842074719</c:v>
                </c:pt>
                <c:pt idx="629">
                  <c:v>103.81265724791963</c:v>
                </c:pt>
                <c:pt idx="630">
                  <c:v>103.89007160828349</c:v>
                </c:pt>
                <c:pt idx="631">
                  <c:v>103.25866073156585</c:v>
                </c:pt>
                <c:pt idx="632">
                  <c:v>103.3699438745889</c:v>
                </c:pt>
                <c:pt idx="633">
                  <c:v>103.50541900522563</c:v>
                </c:pt>
                <c:pt idx="634">
                  <c:v>103.50541900522563</c:v>
                </c:pt>
                <c:pt idx="635">
                  <c:v>103.50541900522563</c:v>
                </c:pt>
                <c:pt idx="636">
                  <c:v>103.14253919102011</c:v>
                </c:pt>
                <c:pt idx="637">
                  <c:v>103.63847493710099</c:v>
                </c:pt>
                <c:pt idx="638">
                  <c:v>103.83201083801062</c:v>
                </c:pt>
                <c:pt idx="639">
                  <c:v>103.5900909618736</c:v>
                </c:pt>
                <c:pt idx="640">
                  <c:v>102.40710276756356</c:v>
                </c:pt>
                <c:pt idx="641">
                  <c:v>102.40710276756356</c:v>
                </c:pt>
                <c:pt idx="642">
                  <c:v>102.40710276756356</c:v>
                </c:pt>
                <c:pt idx="643">
                  <c:v>103.14253919102011</c:v>
                </c:pt>
                <c:pt idx="644">
                  <c:v>103.15463518482694</c:v>
                </c:pt>
                <c:pt idx="645">
                  <c:v>103.60218695568045</c:v>
                </c:pt>
                <c:pt idx="646">
                  <c:v>102.97077607896281</c:v>
                </c:pt>
                <c:pt idx="647">
                  <c:v>102.7941745693828</c:v>
                </c:pt>
                <c:pt idx="648">
                  <c:v>102.7941745693828</c:v>
                </c:pt>
                <c:pt idx="649">
                  <c:v>102.7941745693828</c:v>
                </c:pt>
                <c:pt idx="650">
                  <c:v>102.4119411650863</c:v>
                </c:pt>
                <c:pt idx="651">
                  <c:v>102.04180375459666</c:v>
                </c:pt>
                <c:pt idx="652">
                  <c:v>102.45064834526823</c:v>
                </c:pt>
                <c:pt idx="653">
                  <c:v>102.9562608863946</c:v>
                </c:pt>
                <c:pt idx="654">
                  <c:v>102.69740661892799</c:v>
                </c:pt>
                <c:pt idx="655">
                  <c:v>102.69740661892799</c:v>
                </c:pt>
                <c:pt idx="656">
                  <c:v>102.69740661892799</c:v>
                </c:pt>
                <c:pt idx="657">
                  <c:v>102.94658409134912</c:v>
                </c:pt>
                <c:pt idx="658">
                  <c:v>102.41677956260905</c:v>
                </c:pt>
                <c:pt idx="659">
                  <c:v>101.91116702148267</c:v>
                </c:pt>
                <c:pt idx="660">
                  <c:v>102.50387071801838</c:v>
                </c:pt>
                <c:pt idx="661">
                  <c:v>102.86916973098531</c:v>
                </c:pt>
                <c:pt idx="662">
                  <c:v>102.86916973098531</c:v>
                </c:pt>
                <c:pt idx="663">
                  <c:v>102.86916973098531</c:v>
                </c:pt>
                <c:pt idx="664">
                  <c:v>103.92635958970408</c:v>
                </c:pt>
                <c:pt idx="665">
                  <c:v>105.1359589703892</c:v>
                </c:pt>
                <c:pt idx="666">
                  <c:v>105.12628217534373</c:v>
                </c:pt>
                <c:pt idx="667">
                  <c:v>104.82872072769518</c:v>
                </c:pt>
                <c:pt idx="668">
                  <c:v>104.64970001935379</c:v>
                </c:pt>
                <c:pt idx="669">
                  <c:v>104.64970001935379</c:v>
                </c:pt>
                <c:pt idx="670">
                  <c:v>104.64970001935379</c:v>
                </c:pt>
                <c:pt idx="671">
                  <c:v>104.84323592026342</c:v>
                </c:pt>
                <c:pt idx="672">
                  <c:v>105.76495064834549</c:v>
                </c:pt>
                <c:pt idx="673">
                  <c:v>105.51335397716298</c:v>
                </c:pt>
                <c:pt idx="674">
                  <c:v>104.91581188310454</c:v>
                </c:pt>
                <c:pt idx="675">
                  <c:v>104.72953357847904</c:v>
                </c:pt>
                <c:pt idx="676">
                  <c:v>104.72953357847904</c:v>
                </c:pt>
                <c:pt idx="677">
                  <c:v>104.72953357847904</c:v>
                </c:pt>
                <c:pt idx="678">
                  <c:v>105.46738920069694</c:v>
                </c:pt>
                <c:pt idx="679">
                  <c:v>106.06251209599402</c:v>
                </c:pt>
                <c:pt idx="680">
                  <c:v>106.5439326495067</c:v>
                </c:pt>
                <c:pt idx="681">
                  <c:v>107.10760596090596</c:v>
                </c:pt>
                <c:pt idx="682">
                  <c:v>107.32775304819064</c:v>
                </c:pt>
                <c:pt idx="683">
                  <c:v>107.32775304819064</c:v>
                </c:pt>
                <c:pt idx="684">
                  <c:v>107.32775304819064</c:v>
                </c:pt>
                <c:pt idx="685">
                  <c:v>108.1768918134316</c:v>
                </c:pt>
                <c:pt idx="686">
                  <c:v>108.70185794464892</c:v>
                </c:pt>
                <c:pt idx="687">
                  <c:v>108.01964389394251</c:v>
                </c:pt>
                <c:pt idx="688">
                  <c:v>105.85446100251615</c:v>
                </c:pt>
                <c:pt idx="689">
                  <c:v>106.65037739500697</c:v>
                </c:pt>
                <c:pt idx="690">
                  <c:v>106.65037739500697</c:v>
                </c:pt>
                <c:pt idx="691">
                  <c:v>106.65037739500697</c:v>
                </c:pt>
                <c:pt idx="692">
                  <c:v>107.51403135281613</c:v>
                </c:pt>
                <c:pt idx="693">
                  <c:v>107.60838010450958</c:v>
                </c:pt>
                <c:pt idx="694">
                  <c:v>107.67369847106656</c:v>
                </c:pt>
                <c:pt idx="695">
                  <c:v>108.69460034836479</c:v>
                </c:pt>
                <c:pt idx="696">
                  <c:v>108.97038900716099</c:v>
                </c:pt>
                <c:pt idx="697">
                  <c:v>108.97038900716099</c:v>
                </c:pt>
                <c:pt idx="698">
                  <c:v>108.97038900716099</c:v>
                </c:pt>
                <c:pt idx="699">
                  <c:v>108.78169150377411</c:v>
                </c:pt>
                <c:pt idx="700">
                  <c:v>108.41881168956859</c:v>
                </c:pt>
                <c:pt idx="701">
                  <c:v>107.74385523514628</c:v>
                </c:pt>
                <c:pt idx="702">
                  <c:v>108.09705825430632</c:v>
                </c:pt>
                <c:pt idx="703">
                  <c:v>108.83249467776287</c:v>
                </c:pt>
                <c:pt idx="704">
                  <c:v>108.83249467776287</c:v>
                </c:pt>
                <c:pt idx="705">
                  <c:v>108.83249467776287</c:v>
                </c:pt>
                <c:pt idx="706">
                  <c:v>109.11070253532044</c:v>
                </c:pt>
                <c:pt idx="707">
                  <c:v>108.93652022450179</c:v>
                </c:pt>
                <c:pt idx="708">
                  <c:v>108.93168182697904</c:v>
                </c:pt>
                <c:pt idx="709">
                  <c:v>109.31391523127556</c:v>
                </c:pt>
                <c:pt idx="710">
                  <c:v>109.22198567834349</c:v>
                </c:pt>
                <c:pt idx="711">
                  <c:v>109.22198567834349</c:v>
                </c:pt>
                <c:pt idx="712">
                  <c:v>109.22198567834349</c:v>
                </c:pt>
                <c:pt idx="713">
                  <c:v>108.2373717824658</c:v>
                </c:pt>
                <c:pt idx="714">
                  <c:v>108.37284691310253</c:v>
                </c:pt>
                <c:pt idx="715">
                  <c:v>108.79620669634232</c:v>
                </c:pt>
                <c:pt idx="716">
                  <c:v>107.72450164505531</c:v>
                </c:pt>
                <c:pt idx="717">
                  <c:v>107.67369847106653</c:v>
                </c:pt>
                <c:pt idx="718">
                  <c:v>107.67369847106653</c:v>
                </c:pt>
                <c:pt idx="719">
                  <c:v>107.67369847106653</c:v>
                </c:pt>
                <c:pt idx="720">
                  <c:v>108.73572672730806</c:v>
                </c:pt>
                <c:pt idx="721">
                  <c:v>108.29301335397729</c:v>
                </c:pt>
                <c:pt idx="722">
                  <c:v>108.06318947164712</c:v>
                </c:pt>
                <c:pt idx="723">
                  <c:v>108.41155409328444</c:v>
                </c:pt>
                <c:pt idx="724">
                  <c:v>108.72121153473984</c:v>
                </c:pt>
                <c:pt idx="725">
                  <c:v>108.72121153473984</c:v>
                </c:pt>
                <c:pt idx="726">
                  <c:v>108.72121153473984</c:v>
                </c:pt>
                <c:pt idx="727">
                  <c:v>109.6598606541515</c:v>
                </c:pt>
                <c:pt idx="728">
                  <c:v>109.40584478420762</c:v>
                </c:pt>
                <c:pt idx="729">
                  <c:v>108.92684342945631</c:v>
                </c:pt>
                <c:pt idx="730">
                  <c:v>109.16876330559334</c:v>
                </c:pt>
                <c:pt idx="731">
                  <c:v>108.82765628024015</c:v>
                </c:pt>
                <c:pt idx="732">
                  <c:v>108.82765628024015</c:v>
                </c:pt>
                <c:pt idx="733">
                  <c:v>108.82765628024015</c:v>
                </c:pt>
                <c:pt idx="734">
                  <c:v>109.28730404490048</c:v>
                </c:pt>
                <c:pt idx="735">
                  <c:v>108.4889684536483</c:v>
                </c:pt>
                <c:pt idx="736">
                  <c:v>108.84942906909247</c:v>
                </c:pt>
                <c:pt idx="737">
                  <c:v>108.54219082639844</c:v>
                </c:pt>
                <c:pt idx="738">
                  <c:v>108.16479581962469</c:v>
                </c:pt>
                <c:pt idx="739">
                  <c:v>108.16479581962469</c:v>
                </c:pt>
                <c:pt idx="740">
                  <c:v>108.16479581962469</c:v>
                </c:pt>
                <c:pt idx="741">
                  <c:v>108.91716663441082</c:v>
                </c:pt>
                <c:pt idx="742">
                  <c:v>109.90419972904986</c:v>
                </c:pt>
                <c:pt idx="743">
                  <c:v>111.19121347009882</c:v>
                </c:pt>
                <c:pt idx="744">
                  <c:v>112.42258563963627</c:v>
                </c:pt>
                <c:pt idx="745">
                  <c:v>113.11689568414954</c:v>
                </c:pt>
                <c:pt idx="746">
                  <c:v>113.11689568414954</c:v>
                </c:pt>
                <c:pt idx="747">
                  <c:v>113.11689568414954</c:v>
                </c:pt>
                <c:pt idx="748">
                  <c:v>113.6152506289918</c:v>
                </c:pt>
                <c:pt idx="749">
                  <c:v>113.81604412618555</c:v>
                </c:pt>
                <c:pt idx="750">
                  <c:v>114.59986452486947</c:v>
                </c:pt>
                <c:pt idx="751">
                  <c:v>114.52728856202837</c:v>
                </c:pt>
                <c:pt idx="752">
                  <c:v>114.62405651248316</c:v>
                </c:pt>
                <c:pt idx="753">
                  <c:v>114.62405651248316</c:v>
                </c:pt>
                <c:pt idx="754">
                  <c:v>114.62405651248316</c:v>
                </c:pt>
                <c:pt idx="755">
                  <c:v>115.07160828333666</c:v>
                </c:pt>
                <c:pt idx="756">
                  <c:v>114.80065802206319</c:v>
                </c:pt>
                <c:pt idx="757">
                  <c:v>114.87565318366566</c:v>
                </c:pt>
                <c:pt idx="758">
                  <c:v>115.6038320108381</c:v>
                </c:pt>
                <c:pt idx="759">
                  <c:v>114.95548674279088</c:v>
                </c:pt>
                <c:pt idx="760">
                  <c:v>114.95548674279088</c:v>
                </c:pt>
                <c:pt idx="761">
                  <c:v>114.95548674279088</c:v>
                </c:pt>
                <c:pt idx="762">
                  <c:v>115.31594735823505</c:v>
                </c:pt>
                <c:pt idx="763">
                  <c:v>115.62560479969044</c:v>
                </c:pt>
                <c:pt idx="764">
                  <c:v>115.73930714147484</c:v>
                </c:pt>
                <c:pt idx="765">
                  <c:v>115.11515386104131</c:v>
                </c:pt>
                <c:pt idx="766">
                  <c:v>115.46593768144001</c:v>
                </c:pt>
                <c:pt idx="767">
                  <c:v>115.46593768144001</c:v>
                </c:pt>
                <c:pt idx="768">
                  <c:v>115.46593768144001</c:v>
                </c:pt>
                <c:pt idx="769">
                  <c:v>116.35378362686286</c:v>
                </c:pt>
                <c:pt idx="770">
                  <c:v>116.70456744726157</c:v>
                </c:pt>
                <c:pt idx="771">
                  <c:v>115.67398877491783</c:v>
                </c:pt>
                <c:pt idx="772">
                  <c:v>114.31681826978914</c:v>
                </c:pt>
                <c:pt idx="773">
                  <c:v>112.87497580801248</c:v>
                </c:pt>
                <c:pt idx="774">
                  <c:v>112.87497580801248</c:v>
                </c:pt>
                <c:pt idx="775">
                  <c:v>112.87497580801248</c:v>
                </c:pt>
                <c:pt idx="776">
                  <c:v>114.05070640603842</c:v>
                </c:pt>
                <c:pt idx="777">
                  <c:v>113.93700406425403</c:v>
                </c:pt>
                <c:pt idx="778">
                  <c:v>114.78614282949498</c:v>
                </c:pt>
                <c:pt idx="779">
                  <c:v>115.12724985484819</c:v>
                </c:pt>
                <c:pt idx="780">
                  <c:v>114.71840526417661</c:v>
                </c:pt>
                <c:pt idx="781">
                  <c:v>114.71840526417661</c:v>
                </c:pt>
                <c:pt idx="782">
                  <c:v>114.71840526417661</c:v>
                </c:pt>
                <c:pt idx="783">
                  <c:v>115.16837623379148</c:v>
                </c:pt>
                <c:pt idx="784">
                  <c:v>116.13121734081683</c:v>
                </c:pt>
                <c:pt idx="785">
                  <c:v>116.47474356493139</c:v>
                </c:pt>
                <c:pt idx="786">
                  <c:v>117.21985678343341</c:v>
                </c:pt>
                <c:pt idx="787">
                  <c:v>117.53919101993429</c:v>
                </c:pt>
                <c:pt idx="788">
                  <c:v>117.53919101993429</c:v>
                </c:pt>
                <c:pt idx="789">
                  <c:v>117.53919101993429</c:v>
                </c:pt>
                <c:pt idx="790">
                  <c:v>117.51016063479784</c:v>
                </c:pt>
                <c:pt idx="791">
                  <c:v>117.09647764660352</c:v>
                </c:pt>
                <c:pt idx="792">
                  <c:v>117.83191407006008</c:v>
                </c:pt>
                <c:pt idx="793">
                  <c:v>117.88755564157159</c:v>
                </c:pt>
                <c:pt idx="794">
                  <c:v>118.28914263595905</c:v>
                </c:pt>
                <c:pt idx="795">
                  <c:v>118.28914263595905</c:v>
                </c:pt>
                <c:pt idx="796">
                  <c:v>118.28914263595905</c:v>
                </c:pt>
                <c:pt idx="797">
                  <c:v>117.43032707567262</c:v>
                </c:pt>
                <c:pt idx="798">
                  <c:v>117.60692858525263</c:v>
                </c:pt>
                <c:pt idx="799">
                  <c:v>117.43516547319535</c:v>
                </c:pt>
                <c:pt idx="800">
                  <c:v>118.2044706793111</c:v>
                </c:pt>
                <c:pt idx="801">
                  <c:v>118.32543061737961</c:v>
                </c:pt>
                <c:pt idx="802">
                  <c:v>118.32543061737961</c:v>
                </c:pt>
                <c:pt idx="803">
                  <c:v>118.32543061737961</c:v>
                </c:pt>
                <c:pt idx="804">
                  <c:v>119.20843816527974</c:v>
                </c:pt>
                <c:pt idx="805">
                  <c:v>119.54712599187158</c:v>
                </c:pt>
                <c:pt idx="806">
                  <c:v>119.26407973679126</c:v>
                </c:pt>
                <c:pt idx="807">
                  <c:v>119.32214050706415</c:v>
                </c:pt>
                <c:pt idx="808">
                  <c:v>119.57131797948529</c:v>
                </c:pt>
                <c:pt idx="809">
                  <c:v>119.57131797948529</c:v>
                </c:pt>
                <c:pt idx="810">
                  <c:v>119.57131797948529</c:v>
                </c:pt>
                <c:pt idx="811">
                  <c:v>120.74946777627258</c:v>
                </c:pt>
                <c:pt idx="812">
                  <c:v>120.39384555835116</c:v>
                </c:pt>
                <c:pt idx="813">
                  <c:v>120.66479581962462</c:v>
                </c:pt>
                <c:pt idx="814">
                  <c:v>120.24385523514621</c:v>
                </c:pt>
                <c:pt idx="815">
                  <c:v>119.6027675633831</c:v>
                </c:pt>
                <c:pt idx="816">
                  <c:v>119.6027675633831</c:v>
                </c:pt>
                <c:pt idx="817">
                  <c:v>119.6027675633831</c:v>
                </c:pt>
                <c:pt idx="818">
                  <c:v>118.08834913876534</c:v>
                </c:pt>
                <c:pt idx="819">
                  <c:v>117.2053415908652</c:v>
                </c:pt>
                <c:pt idx="820">
                  <c:v>117.04567447261475</c:v>
                </c:pt>
                <c:pt idx="821">
                  <c:v>116.39491000580615</c:v>
                </c:pt>
                <c:pt idx="822">
                  <c:v>117.41823108186576</c:v>
                </c:pt>
                <c:pt idx="823">
                  <c:v>117.41823108186576</c:v>
                </c:pt>
                <c:pt idx="824">
                  <c:v>117.41823108186576</c:v>
                </c:pt>
                <c:pt idx="825">
                  <c:v>117.55612541126386</c:v>
                </c:pt>
                <c:pt idx="826">
                  <c:v>119.08505902844985</c:v>
                </c:pt>
                <c:pt idx="827">
                  <c:v>119.61970195471268</c:v>
                </c:pt>
                <c:pt idx="828">
                  <c:v>119.71888910392886</c:v>
                </c:pt>
                <c:pt idx="829">
                  <c:v>119.75759628411079</c:v>
                </c:pt>
                <c:pt idx="830">
                  <c:v>119.75759628411079</c:v>
                </c:pt>
                <c:pt idx="831">
                  <c:v>119.75759628411079</c:v>
                </c:pt>
                <c:pt idx="832">
                  <c:v>119.46971163150774</c:v>
                </c:pt>
                <c:pt idx="833">
                  <c:v>120.7905941552159</c:v>
                </c:pt>
                <c:pt idx="834">
                  <c:v>121.31314108767185</c:v>
                </c:pt>
                <c:pt idx="835">
                  <c:v>121.78246564737766</c:v>
                </c:pt>
                <c:pt idx="836">
                  <c:v>122.24937100832213</c:v>
                </c:pt>
                <c:pt idx="837">
                  <c:v>122.24937100832213</c:v>
                </c:pt>
                <c:pt idx="838">
                  <c:v>122.24937100832213</c:v>
                </c:pt>
                <c:pt idx="839">
                  <c:v>122.89045868008525</c:v>
                </c:pt>
                <c:pt idx="840">
                  <c:v>122.22517902070842</c:v>
                </c:pt>
                <c:pt idx="841">
                  <c:v>122.36549254886789</c:v>
                </c:pt>
                <c:pt idx="842">
                  <c:v>121.27685310625128</c:v>
                </c:pt>
                <c:pt idx="843">
                  <c:v>121.58409134894529</c:v>
                </c:pt>
                <c:pt idx="844">
                  <c:v>121.58409134894529</c:v>
                </c:pt>
                <c:pt idx="845">
                  <c:v>121.58409134894529</c:v>
                </c:pt>
                <c:pt idx="846">
                  <c:v>121.17040836075098</c:v>
                </c:pt>
                <c:pt idx="847">
                  <c:v>120.89220050319341</c:v>
                </c:pt>
                <c:pt idx="848">
                  <c:v>120.97929165860273</c:v>
                </c:pt>
                <c:pt idx="849">
                  <c:v>120.33578478807826</c:v>
                </c:pt>
                <c:pt idx="850">
                  <c:v>120.55835107412432</c:v>
                </c:pt>
                <c:pt idx="851">
                  <c:v>120.55835107412432</c:v>
                </c:pt>
                <c:pt idx="852">
                  <c:v>120.55835107412432</c:v>
                </c:pt>
                <c:pt idx="853">
                  <c:v>121.1365395780918</c:v>
                </c:pt>
                <c:pt idx="854">
                  <c:v>121.53570737371788</c:v>
                </c:pt>
                <c:pt idx="855">
                  <c:v>122.60983162376628</c:v>
                </c:pt>
                <c:pt idx="856">
                  <c:v>122.43323011418624</c:v>
                </c:pt>
                <c:pt idx="857">
                  <c:v>122.31227017611774</c:v>
                </c:pt>
                <c:pt idx="858">
                  <c:v>122.31227017611774</c:v>
                </c:pt>
                <c:pt idx="859">
                  <c:v>122.31227017611774</c:v>
                </c:pt>
                <c:pt idx="860">
                  <c:v>122.83965550609645</c:v>
                </c:pt>
                <c:pt idx="861">
                  <c:v>123.22430810915431</c:v>
                </c:pt>
                <c:pt idx="862">
                  <c:v>123.23882330172252</c:v>
                </c:pt>
                <c:pt idx="863">
                  <c:v>123.14931294755182</c:v>
                </c:pt>
                <c:pt idx="864">
                  <c:v>122.57596284110707</c:v>
                </c:pt>
                <c:pt idx="865">
                  <c:v>122.57596284110707</c:v>
                </c:pt>
                <c:pt idx="866">
                  <c:v>122.57596284110707</c:v>
                </c:pt>
                <c:pt idx="867">
                  <c:v>122.01712792723055</c:v>
                </c:pt>
                <c:pt idx="868">
                  <c:v>121.48006580220635</c:v>
                </c:pt>
                <c:pt idx="869">
                  <c:v>120.70108380104514</c:v>
                </c:pt>
                <c:pt idx="870">
                  <c:v>122.24695180956071</c:v>
                </c:pt>
                <c:pt idx="871">
                  <c:v>123.45413199148446</c:v>
                </c:pt>
                <c:pt idx="872">
                  <c:v>123.45413199148446</c:v>
                </c:pt>
                <c:pt idx="873">
                  <c:v>123.45413199148446</c:v>
                </c:pt>
                <c:pt idx="874">
                  <c:v>123.41542481130253</c:v>
                </c:pt>
                <c:pt idx="875">
                  <c:v>125.0362879814206</c:v>
                </c:pt>
                <c:pt idx="876">
                  <c:v>125.65802206309274</c:v>
                </c:pt>
                <c:pt idx="877">
                  <c:v>125.19595509967102</c:v>
                </c:pt>
                <c:pt idx="878">
                  <c:v>125.39674859686475</c:v>
                </c:pt>
                <c:pt idx="879">
                  <c:v>125.39674859686475</c:v>
                </c:pt>
                <c:pt idx="880">
                  <c:v>125.39674859686475</c:v>
                </c:pt>
                <c:pt idx="881">
                  <c:v>124.32262434681635</c:v>
                </c:pt>
                <c:pt idx="882">
                  <c:v>124.55970582543063</c:v>
                </c:pt>
                <c:pt idx="883">
                  <c:v>124.01296690536095</c:v>
                </c:pt>
                <c:pt idx="884">
                  <c:v>121.78004644861622</c:v>
                </c:pt>
                <c:pt idx="885">
                  <c:v>121.2526611186375</c:v>
                </c:pt>
                <c:pt idx="886">
                  <c:v>121.2526611186375</c:v>
                </c:pt>
                <c:pt idx="887">
                  <c:v>121.2526611186375</c:v>
                </c:pt>
                <c:pt idx="888">
                  <c:v>121.91310238049158</c:v>
                </c:pt>
                <c:pt idx="889">
                  <c:v>121.45103541706986</c:v>
                </c:pt>
                <c:pt idx="890">
                  <c:v>119.66324753241726</c:v>
                </c:pt>
                <c:pt idx="891">
                  <c:v>119.59309076833753</c:v>
                </c:pt>
                <c:pt idx="892">
                  <c:v>120.70592219856782</c:v>
                </c:pt>
                <c:pt idx="893">
                  <c:v>120.70592219856782</c:v>
                </c:pt>
                <c:pt idx="894">
                  <c:v>120.70592219856782</c:v>
                </c:pt>
                <c:pt idx="895">
                  <c:v>121.70505128701373</c:v>
                </c:pt>
                <c:pt idx="896">
                  <c:v>120.88252370814786</c:v>
                </c:pt>
                <c:pt idx="897">
                  <c:v>121.58409134894522</c:v>
                </c:pt>
                <c:pt idx="898">
                  <c:v>121.8477840139346</c:v>
                </c:pt>
                <c:pt idx="899">
                  <c:v>121.55989936133153</c:v>
                </c:pt>
                <c:pt idx="900">
                  <c:v>121.55989936133153</c:v>
                </c:pt>
                <c:pt idx="901">
                  <c:v>121.55989936133153</c:v>
                </c:pt>
                <c:pt idx="902">
                  <c:v>122.85175149990323</c:v>
                </c:pt>
                <c:pt idx="903">
                  <c:v>123.06706018966518</c:v>
                </c:pt>
                <c:pt idx="904">
                  <c:v>123.14205535126766</c:v>
                </c:pt>
                <c:pt idx="905">
                  <c:v>123.33317205341589</c:v>
                </c:pt>
                <c:pt idx="906">
                  <c:v>124.07828527191792</c:v>
                </c:pt>
                <c:pt idx="907">
                  <c:v>124.07828527191792</c:v>
                </c:pt>
                <c:pt idx="908">
                  <c:v>124.07828527191792</c:v>
                </c:pt>
                <c:pt idx="909">
                  <c:v>124.08070447067929</c:v>
                </c:pt>
                <c:pt idx="910">
                  <c:v>123.83394619701953</c:v>
                </c:pt>
                <c:pt idx="911">
                  <c:v>124.61776659570347</c:v>
                </c:pt>
                <c:pt idx="912">
                  <c:v>125.61931488291074</c:v>
                </c:pt>
                <c:pt idx="913">
                  <c:v>126.15153861041219</c:v>
                </c:pt>
                <c:pt idx="914">
                  <c:v>126.15153861041219</c:v>
                </c:pt>
                <c:pt idx="915">
                  <c:v>126.15153861041219</c:v>
                </c:pt>
                <c:pt idx="916">
                  <c:v>126.05235146119598</c:v>
                </c:pt>
                <c:pt idx="917">
                  <c:v>128.29011031546344</c:v>
                </c:pt>
                <c:pt idx="918">
                  <c:v>128.97232436616986</c:v>
                </c:pt>
                <c:pt idx="919">
                  <c:v>129.88194310044506</c:v>
                </c:pt>
                <c:pt idx="920">
                  <c:v>130.80365782852715</c:v>
                </c:pt>
                <c:pt idx="921">
                  <c:v>130.80365782852715</c:v>
                </c:pt>
                <c:pt idx="922">
                  <c:v>130.80365782852715</c:v>
                </c:pt>
                <c:pt idx="923">
                  <c:v>131.44716469905163</c:v>
                </c:pt>
                <c:pt idx="924">
                  <c:v>131.25846719566476</c:v>
                </c:pt>
                <c:pt idx="925">
                  <c:v>130.43593961679886</c:v>
                </c:pt>
                <c:pt idx="926">
                  <c:v>130.37787884652596</c:v>
                </c:pt>
                <c:pt idx="927">
                  <c:v>131.5947358234952</c:v>
                </c:pt>
                <c:pt idx="928">
                  <c:v>131.5947358234952</c:v>
                </c:pt>
                <c:pt idx="929">
                  <c:v>131.5947358234952</c:v>
                </c:pt>
                <c:pt idx="930">
                  <c:v>131.8632668860073</c:v>
                </c:pt>
                <c:pt idx="931">
                  <c:v>132.651925682214</c:v>
                </c:pt>
                <c:pt idx="932">
                  <c:v>133.16963421714723</c:v>
                </c:pt>
                <c:pt idx="933">
                  <c:v>133.70427714341002</c:v>
                </c:pt>
                <c:pt idx="934">
                  <c:v>134.25827365976383</c:v>
                </c:pt>
                <c:pt idx="935">
                  <c:v>134.25827365976383</c:v>
                </c:pt>
                <c:pt idx="936">
                  <c:v>134.25827365976383</c:v>
                </c:pt>
                <c:pt idx="937">
                  <c:v>134.90419972904968</c:v>
                </c:pt>
                <c:pt idx="938">
                  <c:v>136.41619895490606</c:v>
                </c:pt>
                <c:pt idx="939">
                  <c:v>137.11050899941932</c:v>
                </c:pt>
                <c:pt idx="940">
                  <c:v>137.62337913682984</c:v>
                </c:pt>
                <c:pt idx="941">
                  <c:v>138.67573059802589</c:v>
                </c:pt>
                <c:pt idx="942">
                  <c:v>138.67573059802589</c:v>
                </c:pt>
                <c:pt idx="943">
                  <c:v>138.67573059802589</c:v>
                </c:pt>
                <c:pt idx="944">
                  <c:v>138.12173408167212</c:v>
                </c:pt>
                <c:pt idx="945">
                  <c:v>135.90574801625695</c:v>
                </c:pt>
                <c:pt idx="946">
                  <c:v>136.6653764273272</c:v>
                </c:pt>
                <c:pt idx="947">
                  <c:v>136.04122314689369</c:v>
                </c:pt>
                <c:pt idx="948">
                  <c:v>134.10586413779751</c:v>
                </c:pt>
                <c:pt idx="949">
                  <c:v>134.10586413779751</c:v>
                </c:pt>
                <c:pt idx="950">
                  <c:v>134.10586413779751</c:v>
                </c:pt>
                <c:pt idx="951">
                  <c:v>131.7640797367911</c:v>
                </c:pt>
                <c:pt idx="952">
                  <c:v>128.15463518482673</c:v>
                </c:pt>
                <c:pt idx="953">
                  <c:v>127.85465453841682</c:v>
                </c:pt>
                <c:pt idx="954">
                  <c:v>126.73940390942515</c:v>
                </c:pt>
                <c:pt idx="955">
                  <c:v>124.53551383781686</c:v>
                </c:pt>
                <c:pt idx="956">
                  <c:v>124.53551383781686</c:v>
                </c:pt>
                <c:pt idx="957">
                  <c:v>124.53551383781686</c:v>
                </c:pt>
                <c:pt idx="958">
                  <c:v>125.69914844203596</c:v>
                </c:pt>
                <c:pt idx="959">
                  <c:v>126.91116702148244</c:v>
                </c:pt>
                <c:pt idx="960">
                  <c:v>129.18279465840911</c:v>
                </c:pt>
                <c:pt idx="961">
                  <c:v>131.06976969227787</c:v>
                </c:pt>
                <c:pt idx="962">
                  <c:v>130.80365782852718</c:v>
                </c:pt>
                <c:pt idx="963">
                  <c:v>130.80365782852718</c:v>
                </c:pt>
                <c:pt idx="964">
                  <c:v>130.80365782852718</c:v>
                </c:pt>
                <c:pt idx="965">
                  <c:v>130.946390555448</c:v>
                </c:pt>
                <c:pt idx="966">
                  <c:v>130.23756531836653</c:v>
                </c:pt>
                <c:pt idx="967">
                  <c:v>131.88987807238237</c:v>
                </c:pt>
                <c:pt idx="968">
                  <c:v>130.94155215792526</c:v>
                </c:pt>
                <c:pt idx="969">
                  <c:v>132.65676407973677</c:v>
                </c:pt>
                <c:pt idx="970">
                  <c:v>132.65676407973677</c:v>
                </c:pt>
                <c:pt idx="971">
                  <c:v>132.65676407973677</c:v>
                </c:pt>
                <c:pt idx="972">
                  <c:v>133.16963421714726</c:v>
                </c:pt>
                <c:pt idx="973">
                  <c:v>132.22130830269012</c:v>
                </c:pt>
                <c:pt idx="974">
                  <c:v>130.36094445519643</c:v>
                </c:pt>
                <c:pt idx="975">
                  <c:v>130.0464486162183</c:v>
                </c:pt>
                <c:pt idx="976">
                  <c:v>128.93845558351074</c:v>
                </c:pt>
                <c:pt idx="977">
                  <c:v>128.93845558351074</c:v>
                </c:pt>
                <c:pt idx="978">
                  <c:v>128.93845558351074</c:v>
                </c:pt>
                <c:pt idx="979">
                  <c:v>128.30462550803173</c:v>
                </c:pt>
                <c:pt idx="980">
                  <c:v>130.26417650474164</c:v>
                </c:pt>
                <c:pt idx="981">
                  <c:v>129.76824075866074</c:v>
                </c:pt>
                <c:pt idx="982">
                  <c:v>130.43110121927617</c:v>
                </c:pt>
                <c:pt idx="983">
                  <c:v>131.74230694793886</c:v>
                </c:pt>
                <c:pt idx="984">
                  <c:v>131.74230694793886</c:v>
                </c:pt>
                <c:pt idx="985">
                  <c:v>131.74230694793886</c:v>
                </c:pt>
                <c:pt idx="986">
                  <c:v>133.38010450938651</c:v>
                </c:pt>
                <c:pt idx="987">
                  <c:v>133.56638281401203</c:v>
                </c:pt>
                <c:pt idx="988">
                  <c:v>133.01964389394234</c:v>
                </c:pt>
                <c:pt idx="989">
                  <c:v>132.75353203019162</c:v>
                </c:pt>
                <c:pt idx="990">
                  <c:v>132.4221017998839</c:v>
                </c:pt>
                <c:pt idx="991">
                  <c:v>132.4221017998839</c:v>
                </c:pt>
                <c:pt idx="992">
                  <c:v>132.4221017998839</c:v>
                </c:pt>
                <c:pt idx="993">
                  <c:v>131.37942713373334</c:v>
                </c:pt>
                <c:pt idx="994">
                  <c:v>132.08583317205344</c:v>
                </c:pt>
                <c:pt idx="995">
                  <c:v>132.05922198567836</c:v>
                </c:pt>
                <c:pt idx="996">
                  <c:v>130.66334430036775</c:v>
                </c:pt>
                <c:pt idx="997">
                  <c:v>127.97803367524679</c:v>
                </c:pt>
                <c:pt idx="998">
                  <c:v>127.97803367524679</c:v>
                </c:pt>
                <c:pt idx="999">
                  <c:v>127.97803367524679</c:v>
                </c:pt>
                <c:pt idx="1000">
                  <c:v>129.09328430423849</c:v>
                </c:pt>
                <c:pt idx="1001">
                  <c:v>129.42955293206896</c:v>
                </c:pt>
                <c:pt idx="1002">
                  <c:v>126.98616218308501</c:v>
                </c:pt>
                <c:pt idx="1003">
                  <c:v>127.76272498548487</c:v>
                </c:pt>
                <c:pt idx="1004">
                  <c:v>127.93690729630353</c:v>
                </c:pt>
                <c:pt idx="1005">
                  <c:v>127.93690729630353</c:v>
                </c:pt>
                <c:pt idx="1006">
                  <c:v>127.93690729630353</c:v>
                </c:pt>
                <c:pt idx="1007">
                  <c:v>127.79175537062132</c:v>
                </c:pt>
                <c:pt idx="1008">
                  <c:v>127.87400812850791</c:v>
                </c:pt>
                <c:pt idx="1009">
                  <c:v>126.30636733114</c:v>
                </c:pt>
                <c:pt idx="1010">
                  <c:v>127.49419392297277</c:v>
                </c:pt>
                <c:pt idx="1011">
                  <c:v>127.00309657441461</c:v>
                </c:pt>
                <c:pt idx="1012">
                  <c:v>127.00309657441461</c:v>
                </c:pt>
                <c:pt idx="1013">
                  <c:v>127.00309657441461</c:v>
                </c:pt>
                <c:pt idx="1014">
                  <c:v>127.12405651248312</c:v>
                </c:pt>
                <c:pt idx="1015">
                  <c:v>128.4667118250436</c:v>
                </c:pt>
                <c:pt idx="1016">
                  <c:v>128.51509580027104</c:v>
                </c:pt>
                <c:pt idx="1017">
                  <c:v>128.66266692471461</c:v>
                </c:pt>
                <c:pt idx="1018">
                  <c:v>127.9320688987808</c:v>
                </c:pt>
                <c:pt idx="1019">
                  <c:v>127.9320688987808</c:v>
                </c:pt>
                <c:pt idx="1020">
                  <c:v>127.9320688987808</c:v>
                </c:pt>
                <c:pt idx="1021">
                  <c:v>127.18453648151738</c:v>
                </c:pt>
                <c:pt idx="1022">
                  <c:v>127.32243081091546</c:v>
                </c:pt>
                <c:pt idx="1023">
                  <c:v>128.61670214824855</c:v>
                </c:pt>
                <c:pt idx="1024">
                  <c:v>129.49003290110321</c:v>
                </c:pt>
                <c:pt idx="1025">
                  <c:v>127.75788658796212</c:v>
                </c:pt>
                <c:pt idx="1026">
                  <c:v>127.75788658796212</c:v>
                </c:pt>
                <c:pt idx="1027">
                  <c:v>127.75788658796212</c:v>
                </c:pt>
                <c:pt idx="1028">
                  <c:v>126.66682794658414</c:v>
                </c:pt>
                <c:pt idx="1029">
                  <c:v>126.23621056706021</c:v>
                </c:pt>
                <c:pt idx="1030">
                  <c:v>124.71211534739697</c:v>
                </c:pt>
                <c:pt idx="1031">
                  <c:v>125.15966711825047</c:v>
                </c:pt>
                <c:pt idx="1032">
                  <c:v>126.47087284691312</c:v>
                </c:pt>
                <c:pt idx="1033">
                  <c:v>126.47087284691312</c:v>
                </c:pt>
                <c:pt idx="1034">
                  <c:v>126.47087284691312</c:v>
                </c:pt>
                <c:pt idx="1035">
                  <c:v>127.37081478614284</c:v>
                </c:pt>
                <c:pt idx="1036">
                  <c:v>127.16276369266501</c:v>
                </c:pt>
                <c:pt idx="1037">
                  <c:v>125.97493710083224</c:v>
                </c:pt>
                <c:pt idx="1038">
                  <c:v>124.49680665763502</c:v>
                </c:pt>
                <c:pt idx="1039">
                  <c:v>124.32504354557773</c:v>
                </c:pt>
                <c:pt idx="1040">
                  <c:v>124.32504354557773</c:v>
                </c:pt>
                <c:pt idx="1041">
                  <c:v>124.32504354557773</c:v>
                </c:pt>
                <c:pt idx="1042">
                  <c:v>124.7024385523515</c:v>
                </c:pt>
                <c:pt idx="1043">
                  <c:v>125.05806077027293</c:v>
                </c:pt>
                <c:pt idx="1044">
                  <c:v>125.18385910586419</c:v>
                </c:pt>
                <c:pt idx="1045">
                  <c:v>126.58457518869754</c:v>
                </c:pt>
                <c:pt idx="1046">
                  <c:v>127.45306754402947</c:v>
                </c:pt>
                <c:pt idx="1047">
                  <c:v>127.45306754402947</c:v>
                </c:pt>
                <c:pt idx="1048">
                  <c:v>127.45306754402947</c:v>
                </c:pt>
                <c:pt idx="1049">
                  <c:v>127.94174569382626</c:v>
                </c:pt>
                <c:pt idx="1050">
                  <c:v>125.90478033675252</c:v>
                </c:pt>
                <c:pt idx="1051">
                  <c:v>126.43700406425397</c:v>
                </c:pt>
                <c:pt idx="1052">
                  <c:v>125.25159667118257</c:v>
                </c:pt>
                <c:pt idx="1053">
                  <c:v>124.57664021676028</c:v>
                </c:pt>
                <c:pt idx="1054">
                  <c:v>124.57664021676028</c:v>
                </c:pt>
                <c:pt idx="1055">
                  <c:v>124.57664021676028</c:v>
                </c:pt>
                <c:pt idx="1056">
                  <c:v>124.45084188116901</c:v>
                </c:pt>
                <c:pt idx="1057">
                  <c:v>125.06773756531844</c:v>
                </c:pt>
                <c:pt idx="1058">
                  <c:v>124.09280046448625</c:v>
                </c:pt>
                <c:pt idx="1059">
                  <c:v>124.33713953938464</c:v>
                </c:pt>
                <c:pt idx="1060">
                  <c:v>124.55486742790795</c:v>
                </c:pt>
                <c:pt idx="1061">
                  <c:v>124.55486742790795</c:v>
                </c:pt>
                <c:pt idx="1062">
                  <c:v>124.55486742790795</c:v>
                </c:pt>
                <c:pt idx="1063">
                  <c:v>124.59599380685123</c:v>
                </c:pt>
                <c:pt idx="1064">
                  <c:v>123.43719760015489</c:v>
                </c:pt>
                <c:pt idx="1065">
                  <c:v>121.96632475324178</c:v>
                </c:pt>
                <c:pt idx="1066">
                  <c:v>122.85900909618739</c:v>
                </c:pt>
                <c:pt idx="1067">
                  <c:v>123.91619895490619</c:v>
                </c:pt>
                <c:pt idx="1068">
                  <c:v>123.91619895490619</c:v>
                </c:pt>
                <c:pt idx="1069">
                  <c:v>123.91619895490619</c:v>
                </c:pt>
                <c:pt idx="1070">
                  <c:v>125.74269401974072</c:v>
                </c:pt>
                <c:pt idx="1071">
                  <c:v>125.50077414360369</c:v>
                </c:pt>
                <c:pt idx="1072">
                  <c:v>126.13702341784408</c:v>
                </c:pt>
                <c:pt idx="1073">
                  <c:v>126.13944261660545</c:v>
                </c:pt>
                <c:pt idx="1074">
                  <c:v>124.58147861428304</c:v>
                </c:pt>
                <c:pt idx="1075">
                  <c:v>124.58147861428304</c:v>
                </c:pt>
                <c:pt idx="1076">
                  <c:v>124.58147861428304</c:v>
                </c:pt>
                <c:pt idx="1077">
                  <c:v>125.03144958389791</c:v>
                </c:pt>
                <c:pt idx="1078">
                  <c:v>125.16450551577327</c:v>
                </c:pt>
                <c:pt idx="1079">
                  <c:v>124.64921617960141</c:v>
                </c:pt>
                <c:pt idx="1080">
                  <c:v>123.57993032707577</c:v>
                </c:pt>
                <c:pt idx="1081">
                  <c:v>122.27840139345858</c:v>
                </c:pt>
                <c:pt idx="1082">
                  <c:v>122.27840139345858</c:v>
                </c:pt>
                <c:pt idx="1083">
                  <c:v>122.27840139345858</c:v>
                </c:pt>
                <c:pt idx="1084">
                  <c:v>121.43410102574038</c:v>
                </c:pt>
                <c:pt idx="1085">
                  <c:v>119.14795819624551</c:v>
                </c:pt>
                <c:pt idx="1086">
                  <c:v>120.07209212308895</c:v>
                </c:pt>
                <c:pt idx="1087">
                  <c:v>118.64476485388052</c:v>
                </c:pt>
                <c:pt idx="1088">
                  <c:v>119.50358041416695</c:v>
                </c:pt>
                <c:pt idx="1089">
                  <c:v>119.50358041416695</c:v>
                </c:pt>
                <c:pt idx="1090">
                  <c:v>119.50358041416695</c:v>
                </c:pt>
                <c:pt idx="1091">
                  <c:v>117.80288368492367</c:v>
                </c:pt>
                <c:pt idx="1092">
                  <c:v>117.46661505709321</c:v>
                </c:pt>
                <c:pt idx="1093">
                  <c:v>115.76591832784993</c:v>
                </c:pt>
                <c:pt idx="1094">
                  <c:v>115.23611379910984</c:v>
                </c:pt>
                <c:pt idx="1095">
                  <c:v>117.75449970969628</c:v>
                </c:pt>
                <c:pt idx="1096">
                  <c:v>117.75449970969628</c:v>
                </c:pt>
                <c:pt idx="1097">
                  <c:v>117.75449970969628</c:v>
                </c:pt>
                <c:pt idx="1098">
                  <c:v>116.64408747822735</c:v>
                </c:pt>
                <c:pt idx="1099">
                  <c:v>116.47958196245418</c:v>
                </c:pt>
                <c:pt idx="1100">
                  <c:v>116.33926843429469</c:v>
                </c:pt>
                <c:pt idx="1101">
                  <c:v>116.28846526030593</c:v>
                </c:pt>
                <c:pt idx="1102">
                  <c:v>116.92229533578494</c:v>
                </c:pt>
                <c:pt idx="1103">
                  <c:v>116.92229533578494</c:v>
                </c:pt>
                <c:pt idx="1104">
                  <c:v>116.92229533578494</c:v>
                </c:pt>
                <c:pt idx="1105">
                  <c:v>118.77540158699455</c:v>
                </c:pt>
                <c:pt idx="1106">
                  <c:v>118.87216953744934</c:v>
                </c:pt>
                <c:pt idx="1107">
                  <c:v>117.62870137410505</c:v>
                </c:pt>
                <c:pt idx="1108">
                  <c:v>118.2746274433909</c:v>
                </c:pt>
                <c:pt idx="1109">
                  <c:v>118.8770079349721</c:v>
                </c:pt>
                <c:pt idx="1110">
                  <c:v>118.8770079349721</c:v>
                </c:pt>
                <c:pt idx="1111">
                  <c:v>118.8770079349721</c:v>
                </c:pt>
                <c:pt idx="1112">
                  <c:v>118.29640023224324</c:v>
                </c:pt>
                <c:pt idx="1113">
                  <c:v>118.37623379136846</c:v>
                </c:pt>
                <c:pt idx="1114">
                  <c:v>118.17544029417473</c:v>
                </c:pt>
                <c:pt idx="1115">
                  <c:v>117.29727114379735</c:v>
                </c:pt>
                <c:pt idx="1116">
                  <c:v>118.33752661118655</c:v>
                </c:pt>
                <c:pt idx="1117">
                  <c:v>118.33752661118655</c:v>
                </c:pt>
                <c:pt idx="1118">
                  <c:v>118.33752661118655</c:v>
                </c:pt>
                <c:pt idx="1119">
                  <c:v>118.29156183472051</c:v>
                </c:pt>
                <c:pt idx="1120">
                  <c:v>119.49874201664424</c:v>
                </c:pt>
                <c:pt idx="1121">
                  <c:v>120.45674472614685</c:v>
                </c:pt>
                <c:pt idx="1122">
                  <c:v>120.50996709889699</c:v>
                </c:pt>
                <c:pt idx="1123">
                  <c:v>120.86558931681843</c:v>
                </c:pt>
                <c:pt idx="1124">
                  <c:v>120.86558931681843</c:v>
                </c:pt>
                <c:pt idx="1125">
                  <c:v>120.86558931681843</c:v>
                </c:pt>
                <c:pt idx="1126">
                  <c:v>120.63092703696552</c:v>
                </c:pt>
                <c:pt idx="1127">
                  <c:v>120.34062318560109</c:v>
                </c:pt>
                <c:pt idx="1128">
                  <c:v>120.28740081285095</c:v>
                </c:pt>
                <c:pt idx="1129">
                  <c:v>118.15850590284514</c:v>
                </c:pt>
                <c:pt idx="1130">
                  <c:v>118.83830075479017</c:v>
                </c:pt>
                <c:pt idx="1131">
                  <c:v>118.83830075479017</c:v>
                </c:pt>
                <c:pt idx="1132">
                  <c:v>118.83830075479017</c:v>
                </c:pt>
                <c:pt idx="1133">
                  <c:v>118.57944648732355</c:v>
                </c:pt>
                <c:pt idx="1134">
                  <c:v>119.55922198567849</c:v>
                </c:pt>
                <c:pt idx="1135">
                  <c:v>119.55680278691713</c:v>
                </c:pt>
                <c:pt idx="1136">
                  <c:v>119.45277724017821</c:v>
                </c:pt>
                <c:pt idx="1137">
                  <c:v>117.66740855428698</c:v>
                </c:pt>
                <c:pt idx="1138">
                  <c:v>117.66740855428698</c:v>
                </c:pt>
                <c:pt idx="1139">
                  <c:v>117.66740855428698</c:v>
                </c:pt>
                <c:pt idx="1140">
                  <c:v>115.55786723437214</c:v>
                </c:pt>
                <c:pt idx="1141">
                  <c:v>115.48287207276965</c:v>
                </c:pt>
                <c:pt idx="1142">
                  <c:v>113.3733307528548</c:v>
                </c:pt>
                <c:pt idx="1143">
                  <c:v>113.17253725566107</c:v>
                </c:pt>
                <c:pt idx="1144">
                  <c:v>113.32736597638878</c:v>
                </c:pt>
                <c:pt idx="1145">
                  <c:v>113.32736597638878</c:v>
                </c:pt>
                <c:pt idx="1146">
                  <c:v>113.32736597638878</c:v>
                </c:pt>
                <c:pt idx="1147">
                  <c:v>114.53696535707391</c:v>
                </c:pt>
                <c:pt idx="1148">
                  <c:v>115.72721114766809</c:v>
                </c:pt>
                <c:pt idx="1149">
                  <c:v>116.4336171859882</c:v>
                </c:pt>
                <c:pt idx="1150">
                  <c:v>116.16992452099883</c:v>
                </c:pt>
                <c:pt idx="1151">
                  <c:v>116.39249080704491</c:v>
                </c:pt>
                <c:pt idx="1152">
                  <c:v>116.39249080704491</c:v>
                </c:pt>
                <c:pt idx="1153">
                  <c:v>116.39249080704491</c:v>
                </c:pt>
                <c:pt idx="1154">
                  <c:v>118.49477453067564</c:v>
                </c:pt>
                <c:pt idx="1155">
                  <c:v>118.66653764273292</c:v>
                </c:pt>
                <c:pt idx="1156">
                  <c:v>118.66411844397155</c:v>
                </c:pt>
                <c:pt idx="1157">
                  <c:v>117.29001354751325</c:v>
                </c:pt>
                <c:pt idx="1158">
                  <c:v>117.08680085155815</c:v>
                </c:pt>
                <c:pt idx="1159">
                  <c:v>117.08680085155815</c:v>
                </c:pt>
                <c:pt idx="1160">
                  <c:v>117.08680085155815</c:v>
                </c:pt>
                <c:pt idx="1161">
                  <c:v>116.12154054577144</c:v>
                </c:pt>
                <c:pt idx="1162">
                  <c:v>115.35465453841707</c:v>
                </c:pt>
                <c:pt idx="1163">
                  <c:v>113.32252757886607</c:v>
                </c:pt>
                <c:pt idx="1164">
                  <c:v>112.97174375846738</c:v>
                </c:pt>
                <c:pt idx="1165">
                  <c:v>113.50154828720747</c:v>
                </c:pt>
                <c:pt idx="1166">
                  <c:v>113.50154828720747</c:v>
                </c:pt>
                <c:pt idx="1167">
                  <c:v>113.50154828720747</c:v>
                </c:pt>
                <c:pt idx="1168">
                  <c:v>112.20485775111301</c:v>
                </c:pt>
                <c:pt idx="1169">
                  <c:v>111.3363653957811</c:v>
                </c:pt>
                <c:pt idx="1170">
                  <c:v>111.50087091155426</c:v>
                </c:pt>
                <c:pt idx="1171">
                  <c:v>112.96448616218326</c:v>
                </c:pt>
                <c:pt idx="1172">
                  <c:v>114.17408554286837</c:v>
                </c:pt>
                <c:pt idx="1173">
                  <c:v>114.17408554286837</c:v>
                </c:pt>
                <c:pt idx="1174">
                  <c:v>114.17408554286837</c:v>
                </c:pt>
                <c:pt idx="1175">
                  <c:v>112.84110702535337</c:v>
                </c:pt>
                <c:pt idx="1176">
                  <c:v>113.22334042964987</c:v>
                </c:pt>
                <c:pt idx="1177">
                  <c:v>114.50309657441473</c:v>
                </c:pt>
                <c:pt idx="1178">
                  <c:v>115.1562802399847</c:v>
                </c:pt>
                <c:pt idx="1179">
                  <c:v>116.76988581381865</c:v>
                </c:pt>
                <c:pt idx="1180">
                  <c:v>116.76988581381865</c:v>
                </c:pt>
                <c:pt idx="1181">
                  <c:v>116.76988581381865</c:v>
                </c:pt>
                <c:pt idx="1182">
                  <c:v>115.76833752661138</c:v>
                </c:pt>
                <c:pt idx="1183">
                  <c:v>115.70785755757711</c:v>
                </c:pt>
                <c:pt idx="1184">
                  <c:v>116.18927811108979</c:v>
                </c:pt>
                <c:pt idx="1185">
                  <c:v>116.81343139152331</c:v>
                </c:pt>
                <c:pt idx="1186">
                  <c:v>116.46506676988599</c:v>
                </c:pt>
                <c:pt idx="1187">
                  <c:v>116.46506676988599</c:v>
                </c:pt>
                <c:pt idx="1188">
                  <c:v>116.46506676988599</c:v>
                </c:pt>
                <c:pt idx="1189">
                  <c:v>116.29814205535145</c:v>
                </c:pt>
                <c:pt idx="1190">
                  <c:v>114.84420359976794</c:v>
                </c:pt>
                <c:pt idx="1191">
                  <c:v>115.04741629572302</c:v>
                </c:pt>
                <c:pt idx="1192">
                  <c:v>112.30646409909055</c:v>
                </c:pt>
                <c:pt idx="1193">
                  <c:v>111.24201664408764</c:v>
                </c:pt>
                <c:pt idx="1194">
                  <c:v>111.24201664408764</c:v>
                </c:pt>
                <c:pt idx="1195">
                  <c:v>111.24201664408764</c:v>
                </c:pt>
                <c:pt idx="1196">
                  <c:v>110.66624733888153</c:v>
                </c:pt>
                <c:pt idx="1197">
                  <c:v>110.49932262434699</c:v>
                </c:pt>
                <c:pt idx="1198">
                  <c:v>109.57760789626494</c:v>
                </c:pt>
                <c:pt idx="1199">
                  <c:v>106.14960325140331</c:v>
                </c:pt>
                <c:pt idx="1200">
                  <c:v>108.98248500096786</c:v>
                </c:pt>
                <c:pt idx="1201">
                  <c:v>108.98248500096786</c:v>
                </c:pt>
                <c:pt idx="1202">
                  <c:v>108.98248500096786</c:v>
                </c:pt>
                <c:pt idx="1203">
                  <c:v>108.04625508031756</c:v>
                </c:pt>
                <c:pt idx="1204">
                  <c:v>109.49293593961698</c:v>
                </c:pt>
                <c:pt idx="1205">
                  <c:v>109.38891039287806</c:v>
                </c:pt>
                <c:pt idx="1206">
                  <c:v>107.96642152119236</c:v>
                </c:pt>
                <c:pt idx="1207">
                  <c:v>108.02932068898798</c:v>
                </c:pt>
                <c:pt idx="1208">
                  <c:v>108.02932068898798</c:v>
                </c:pt>
                <c:pt idx="1209">
                  <c:v>108.02932068898798</c:v>
                </c:pt>
                <c:pt idx="1210">
                  <c:v>109.29456164118461</c:v>
                </c:pt>
                <c:pt idx="1211">
                  <c:v>106.81488291078011</c:v>
                </c:pt>
                <c:pt idx="1212">
                  <c:v>105.98509773563013</c:v>
                </c:pt>
                <c:pt idx="1213">
                  <c:v>105.54238436229937</c:v>
                </c:pt>
                <c:pt idx="1214">
                  <c:v>104.4997096961488</c:v>
                </c:pt>
                <c:pt idx="1215">
                  <c:v>104.4997096961488</c:v>
                </c:pt>
                <c:pt idx="1216">
                  <c:v>104.4997096961488</c:v>
                </c:pt>
                <c:pt idx="1217">
                  <c:v>103.96990516740871</c:v>
                </c:pt>
                <c:pt idx="1218">
                  <c:v>104.13924908070463</c:v>
                </c:pt>
                <c:pt idx="1219">
                  <c:v>106.32378556222194</c:v>
                </c:pt>
                <c:pt idx="1220">
                  <c:v>108.05593187536304</c:v>
                </c:pt>
                <c:pt idx="1221">
                  <c:v>110.86704083607525</c:v>
                </c:pt>
                <c:pt idx="1222">
                  <c:v>110.86704083607525</c:v>
                </c:pt>
                <c:pt idx="1223">
                  <c:v>110.86704083607525</c:v>
                </c:pt>
                <c:pt idx="1224">
                  <c:v>110.38803948132394</c:v>
                </c:pt>
                <c:pt idx="1225">
                  <c:v>110.3832010838012</c:v>
                </c:pt>
                <c:pt idx="1226">
                  <c:v>111.01703115928019</c:v>
                </c:pt>
                <c:pt idx="1227">
                  <c:v>110.53319140700614</c:v>
                </c:pt>
                <c:pt idx="1228">
                  <c:v>108.6026707954327</c:v>
                </c:pt>
                <c:pt idx="1229">
                  <c:v>108.6026707954327</c:v>
                </c:pt>
                <c:pt idx="1230">
                  <c:v>108.6026707954327</c:v>
                </c:pt>
                <c:pt idx="1231">
                  <c:v>107.51645055157746</c:v>
                </c:pt>
                <c:pt idx="1232">
                  <c:v>107.47532417263416</c:v>
                </c:pt>
                <c:pt idx="1233">
                  <c:v>107.71482485000982</c:v>
                </c:pt>
                <c:pt idx="1234">
                  <c:v>109.13247532417277</c:v>
                </c:pt>
                <c:pt idx="1235">
                  <c:v>109.73969421327671</c:v>
                </c:pt>
                <c:pt idx="1236">
                  <c:v>109.73969421327671</c:v>
                </c:pt>
                <c:pt idx="1237">
                  <c:v>109.73969421327671</c:v>
                </c:pt>
                <c:pt idx="1238">
                  <c:v>109.96226049932277</c:v>
                </c:pt>
                <c:pt idx="1239">
                  <c:v>108.21317979485208</c:v>
                </c:pt>
                <c:pt idx="1240">
                  <c:v>108.49138765240966</c:v>
                </c:pt>
                <c:pt idx="1241">
                  <c:v>108.60267079543269</c:v>
                </c:pt>
                <c:pt idx="1242">
                  <c:v>107.84546158312381</c:v>
                </c:pt>
                <c:pt idx="1243">
                  <c:v>107.84546158312381</c:v>
                </c:pt>
                <c:pt idx="1244">
                  <c:v>107.84546158312381</c:v>
                </c:pt>
                <c:pt idx="1245">
                  <c:v>108.6752467582738</c:v>
                </c:pt>
                <c:pt idx="1246">
                  <c:v>109.07441455389987</c:v>
                </c:pt>
                <c:pt idx="1247">
                  <c:v>110.3638474937102</c:v>
                </c:pt>
                <c:pt idx="1248">
                  <c:v>111.07509192955305</c:v>
                </c:pt>
                <c:pt idx="1249">
                  <c:v>110.70495451906341</c:v>
                </c:pt>
                <c:pt idx="1250">
                  <c:v>110.70495451906341</c:v>
                </c:pt>
                <c:pt idx="1251">
                  <c:v>110.70495451906341</c:v>
                </c:pt>
                <c:pt idx="1252">
                  <c:v>113.17495645442241</c:v>
                </c:pt>
                <c:pt idx="1253">
                  <c:v>112.88465260305799</c:v>
                </c:pt>
                <c:pt idx="1254">
                  <c:v>111.51538610412243</c:v>
                </c:pt>
                <c:pt idx="1255">
                  <c:v>108.95829301335409</c:v>
                </c:pt>
                <c:pt idx="1256">
                  <c:v>109.23166247338892</c:v>
                </c:pt>
                <c:pt idx="1257">
                  <c:v>109.23166247338892</c:v>
                </c:pt>
                <c:pt idx="1258">
                  <c:v>109.23166247338892</c:v>
                </c:pt>
                <c:pt idx="1259">
                  <c:v>107.16566673117875</c:v>
                </c:pt>
                <c:pt idx="1260">
                  <c:v>107.39065221598618</c:v>
                </c:pt>
                <c:pt idx="1261">
                  <c:v>108.96796980839956</c:v>
                </c:pt>
                <c:pt idx="1262">
                  <c:v>109.70824462937885</c:v>
                </c:pt>
                <c:pt idx="1263">
                  <c:v>108.19382620476108</c:v>
                </c:pt>
                <c:pt idx="1264">
                  <c:v>108.19382620476108</c:v>
                </c:pt>
                <c:pt idx="1265">
                  <c:v>108.19382620476108</c:v>
                </c:pt>
                <c:pt idx="1266">
                  <c:v>107.74385523514621</c:v>
                </c:pt>
                <c:pt idx="1267">
                  <c:v>107.20921230888339</c:v>
                </c:pt>
                <c:pt idx="1268">
                  <c:v>107.73659763886209</c:v>
                </c:pt>
                <c:pt idx="1269">
                  <c:v>106.87536287981429</c:v>
                </c:pt>
                <c:pt idx="1270">
                  <c:v>106.60925101606357</c:v>
                </c:pt>
                <c:pt idx="1271">
                  <c:v>106.60925101606357</c:v>
                </c:pt>
                <c:pt idx="1272">
                  <c:v>106.60925101606357</c:v>
                </c:pt>
                <c:pt idx="1273">
                  <c:v>106.1108960712213</c:v>
                </c:pt>
                <c:pt idx="1274">
                  <c:v>105.82301141861825</c:v>
                </c:pt>
                <c:pt idx="1275">
                  <c:v>105.84478420747057</c:v>
                </c:pt>
                <c:pt idx="1276">
                  <c:v>106.26814399071036</c:v>
                </c:pt>
                <c:pt idx="1277">
                  <c:v>107.41968260112259</c:v>
                </c:pt>
                <c:pt idx="1278">
                  <c:v>107.41968260112259</c:v>
                </c:pt>
                <c:pt idx="1279">
                  <c:v>107.41968260112259</c:v>
                </c:pt>
                <c:pt idx="1280">
                  <c:v>107.77288562028265</c:v>
                </c:pt>
                <c:pt idx="1281">
                  <c:v>107.8019160054191</c:v>
                </c:pt>
                <c:pt idx="1282">
                  <c:v>106.66005419005234</c:v>
                </c:pt>
                <c:pt idx="1283">
                  <c:v>105.97058254306182</c:v>
                </c:pt>
                <c:pt idx="1284">
                  <c:v>107.68821366363468</c:v>
                </c:pt>
                <c:pt idx="1285">
                  <c:v>107.68821366363468</c:v>
                </c:pt>
                <c:pt idx="1286">
                  <c:v>107.68821366363468</c:v>
                </c:pt>
                <c:pt idx="1287">
                  <c:v>109.13973292045682</c:v>
                </c:pt>
                <c:pt idx="1288">
                  <c:v>108.88087865299021</c:v>
                </c:pt>
                <c:pt idx="1289">
                  <c:v>110.99283917166643</c:v>
                </c:pt>
                <c:pt idx="1290">
                  <c:v>111.46942132765635</c:v>
                </c:pt>
                <c:pt idx="1291">
                  <c:v>111.74279078769118</c:v>
                </c:pt>
                <c:pt idx="1292">
                  <c:v>111.74279078769118</c:v>
                </c:pt>
                <c:pt idx="1293">
                  <c:v>111.74279078769118</c:v>
                </c:pt>
                <c:pt idx="1294">
                  <c:v>110.80414166827953</c:v>
                </c:pt>
                <c:pt idx="1295">
                  <c:v>112.18792335978331</c:v>
                </c:pt>
                <c:pt idx="1296">
                  <c:v>112.66692471453463</c:v>
                </c:pt>
                <c:pt idx="1297">
                  <c:v>112.62337913682997</c:v>
                </c:pt>
                <c:pt idx="1298">
                  <c:v>113.62976582155999</c:v>
                </c:pt>
                <c:pt idx="1299">
                  <c:v>113.62976582155999</c:v>
                </c:pt>
                <c:pt idx="1300">
                  <c:v>113.62976582155999</c:v>
                </c:pt>
                <c:pt idx="1301">
                  <c:v>113.68056899554878</c:v>
                </c:pt>
                <c:pt idx="1302">
                  <c:v>112.80965744145549</c:v>
                </c:pt>
                <c:pt idx="1303">
                  <c:v>112.91368298819441</c:v>
                </c:pt>
                <c:pt idx="1304">
                  <c:v>113.79910973485592</c:v>
                </c:pt>
                <c:pt idx="1305">
                  <c:v>115.24337139539396</c:v>
                </c:pt>
                <c:pt idx="1306">
                  <c:v>115.24337139539396</c:v>
                </c:pt>
                <c:pt idx="1307">
                  <c:v>115.24337139539396</c:v>
                </c:pt>
                <c:pt idx="1308">
                  <c:v>114.76678923940402</c:v>
                </c:pt>
                <c:pt idx="1309">
                  <c:v>114.9554867427909</c:v>
                </c:pt>
                <c:pt idx="1310">
                  <c:v>115.72479194890664</c:v>
                </c:pt>
                <c:pt idx="1311">
                  <c:v>117.2077607896266</c:v>
                </c:pt>
                <c:pt idx="1312">
                  <c:v>117.24404877104715</c:v>
                </c:pt>
                <c:pt idx="1313">
                  <c:v>117.24404877104715</c:v>
                </c:pt>
                <c:pt idx="1314">
                  <c:v>117.24404877104715</c:v>
                </c:pt>
                <c:pt idx="1315">
                  <c:v>117.00212889491011</c:v>
                </c:pt>
                <c:pt idx="1316">
                  <c:v>117.43274627443402</c:v>
                </c:pt>
                <c:pt idx="1317">
                  <c:v>117.0529320688989</c:v>
                </c:pt>
                <c:pt idx="1318">
                  <c:v>116.33201083801056</c:v>
                </c:pt>
                <c:pt idx="1319">
                  <c:v>115.66915037739511</c:v>
                </c:pt>
                <c:pt idx="1320">
                  <c:v>115.66915037739511</c:v>
                </c:pt>
                <c:pt idx="1321">
                  <c:v>115.66915037739511</c:v>
                </c:pt>
                <c:pt idx="1322">
                  <c:v>115.61834720340634</c:v>
                </c:pt>
                <c:pt idx="1323">
                  <c:v>116.37555641571522</c:v>
                </c:pt>
                <c:pt idx="1324">
                  <c:v>116.34410683181741</c:v>
                </c:pt>
                <c:pt idx="1325">
                  <c:v>116.05138378169161</c:v>
                </c:pt>
                <c:pt idx="1326">
                  <c:v>115.10063866847311</c:v>
                </c:pt>
                <c:pt idx="1327">
                  <c:v>115.10063866847311</c:v>
                </c:pt>
                <c:pt idx="1328">
                  <c:v>115.10063866847311</c:v>
                </c:pt>
                <c:pt idx="1329">
                  <c:v>115.78043352041816</c:v>
                </c:pt>
                <c:pt idx="1330">
                  <c:v>115.80704470679323</c:v>
                </c:pt>
                <c:pt idx="1331">
                  <c:v>117.18840719953565</c:v>
                </c:pt>
                <c:pt idx="1332">
                  <c:v>117.38194310044527</c:v>
                </c:pt>
                <c:pt idx="1333">
                  <c:v>118.30849622605008</c:v>
                </c:pt>
                <c:pt idx="1334">
                  <c:v>118.30849622605008</c:v>
                </c:pt>
                <c:pt idx="1335">
                  <c:v>118.30849622605008</c:v>
                </c:pt>
                <c:pt idx="1336">
                  <c:v>119.31730210954147</c:v>
                </c:pt>
                <c:pt idx="1337">
                  <c:v>119.02457905941567</c:v>
                </c:pt>
                <c:pt idx="1338">
                  <c:v>118.61815366750547</c:v>
                </c:pt>
                <c:pt idx="1339">
                  <c:v>117.47145345461597</c:v>
                </c:pt>
                <c:pt idx="1340">
                  <c:v>117.54402941745707</c:v>
                </c:pt>
                <c:pt idx="1341">
                  <c:v>117.54402941745707</c:v>
                </c:pt>
                <c:pt idx="1342">
                  <c:v>117.54402941745707</c:v>
                </c:pt>
                <c:pt idx="1343">
                  <c:v>117.77627249854861</c:v>
                </c:pt>
                <c:pt idx="1344">
                  <c:v>117.95287400812863</c:v>
                </c:pt>
                <c:pt idx="1345">
                  <c:v>118.04722275982206</c:v>
                </c:pt>
                <c:pt idx="1346">
                  <c:v>116.69730985097748</c:v>
                </c:pt>
                <c:pt idx="1347">
                  <c:v>115.19740661892793</c:v>
                </c:pt>
                <c:pt idx="1348">
                  <c:v>115.19740661892793</c:v>
                </c:pt>
                <c:pt idx="1349">
                  <c:v>115.19740661892793</c:v>
                </c:pt>
                <c:pt idx="1350">
                  <c:v>116.43603638474949</c:v>
                </c:pt>
                <c:pt idx="1351">
                  <c:v>117.5972517902072</c:v>
                </c:pt>
                <c:pt idx="1352">
                  <c:v>117.48838784594552</c:v>
                </c:pt>
                <c:pt idx="1353">
                  <c:v>117.24646796980849</c:v>
                </c:pt>
                <c:pt idx="1354">
                  <c:v>118.26495064834536</c:v>
                </c:pt>
                <c:pt idx="1355">
                  <c:v>118.26495064834536</c:v>
                </c:pt>
                <c:pt idx="1356">
                  <c:v>118.26495064834536</c:v>
                </c:pt>
                <c:pt idx="1357">
                  <c:v>119.60518676214446</c:v>
                </c:pt>
                <c:pt idx="1358">
                  <c:v>119.79872266305406</c:v>
                </c:pt>
                <c:pt idx="1359">
                  <c:v>119.52535320301924</c:v>
                </c:pt>
                <c:pt idx="1360">
                  <c:v>119.66566673117869</c:v>
                </c:pt>
                <c:pt idx="1361">
                  <c:v>118.54315850590291</c:v>
                </c:pt>
                <c:pt idx="1362">
                  <c:v>118.54315850590291</c:v>
                </c:pt>
                <c:pt idx="1363">
                  <c:v>118.54315850590291</c:v>
                </c:pt>
                <c:pt idx="1364">
                  <c:v>117.21743758467201</c:v>
                </c:pt>
                <c:pt idx="1365">
                  <c:v>117.52225662860468</c:v>
                </c:pt>
                <c:pt idx="1366">
                  <c:v>116.83278498161415</c:v>
                </c:pt>
                <c:pt idx="1367">
                  <c:v>117.01180568995555</c:v>
                </c:pt>
                <c:pt idx="1368">
                  <c:v>118.45848654925496</c:v>
                </c:pt>
                <c:pt idx="1369">
                  <c:v>118.45848654925496</c:v>
                </c:pt>
                <c:pt idx="1370">
                  <c:v>118.45848654925496</c:v>
                </c:pt>
                <c:pt idx="1371">
                  <c:v>119.80114186181544</c:v>
                </c:pt>
                <c:pt idx="1372">
                  <c:v>119.91968260112257</c:v>
                </c:pt>
                <c:pt idx="1373">
                  <c:v>120.90913489452302</c:v>
                </c:pt>
                <c:pt idx="1374">
                  <c:v>121.01557964002332</c:v>
                </c:pt>
                <c:pt idx="1375">
                  <c:v>121.50909618734285</c:v>
                </c:pt>
                <c:pt idx="1376">
                  <c:v>121.50909618734285</c:v>
                </c:pt>
                <c:pt idx="1377">
                  <c:v>121.50909618734285</c:v>
                </c:pt>
                <c:pt idx="1378">
                  <c:v>121.8864911941166</c:v>
                </c:pt>
                <c:pt idx="1379">
                  <c:v>122.44048771047038</c:v>
                </c:pt>
                <c:pt idx="1380">
                  <c:v>122.75982194697126</c:v>
                </c:pt>
                <c:pt idx="1381">
                  <c:v>121.80665763499138</c:v>
                </c:pt>
                <c:pt idx="1382">
                  <c:v>121.99535513837827</c:v>
                </c:pt>
                <c:pt idx="1383">
                  <c:v>121.99535513837827</c:v>
                </c:pt>
                <c:pt idx="1384">
                  <c:v>121.99535513837827</c:v>
                </c:pt>
                <c:pt idx="1385">
                  <c:v>121.68327849816151</c:v>
                </c:pt>
                <c:pt idx="1386">
                  <c:v>122.50822527578875</c:v>
                </c:pt>
                <c:pt idx="1387">
                  <c:v>122.8372363073351</c:v>
                </c:pt>
                <c:pt idx="1388">
                  <c:v>122.40419972904984</c:v>
                </c:pt>
                <c:pt idx="1389">
                  <c:v>122.40419972904984</c:v>
                </c:pt>
                <c:pt idx="1390">
                  <c:v>122.40419972904984</c:v>
                </c:pt>
                <c:pt idx="1391">
                  <c:v>122.40419972904984</c:v>
                </c:pt>
                <c:pt idx="1392">
                  <c:v>122.01470872846923</c:v>
                </c:pt>
                <c:pt idx="1393">
                  <c:v>122.10421908263994</c:v>
                </c:pt>
                <c:pt idx="1394">
                  <c:v>121.52361137991107</c:v>
                </c:pt>
                <c:pt idx="1395">
                  <c:v>120.65511902457916</c:v>
                </c:pt>
                <c:pt idx="1396">
                  <c:v>120.80752854654548</c:v>
                </c:pt>
                <c:pt idx="1397">
                  <c:v>120.80752854654548</c:v>
                </c:pt>
                <c:pt idx="1398">
                  <c:v>120.80752854654548</c:v>
                </c:pt>
                <c:pt idx="1399">
                  <c:v>121.35668666537651</c:v>
                </c:pt>
                <c:pt idx="1400">
                  <c:v>120.9526804722277</c:v>
                </c:pt>
                <c:pt idx="1401">
                  <c:v>121.09541319914854</c:v>
                </c:pt>
                <c:pt idx="1402">
                  <c:v>120.93816527965947</c:v>
                </c:pt>
                <c:pt idx="1403">
                  <c:v>121.38087865299021</c:v>
                </c:pt>
                <c:pt idx="1404">
                  <c:v>121.38087865299021</c:v>
                </c:pt>
                <c:pt idx="1405">
                  <c:v>121.38087865299021</c:v>
                </c:pt>
                <c:pt idx="1406">
                  <c:v>119.13102380491588</c:v>
                </c:pt>
                <c:pt idx="1407">
                  <c:v>118.52380491581197</c:v>
                </c:pt>
                <c:pt idx="1408">
                  <c:v>117.85126766015104</c:v>
                </c:pt>
                <c:pt idx="1409">
                  <c:v>115.32804335204189</c:v>
                </c:pt>
                <c:pt idx="1410">
                  <c:v>115.89655506096388</c:v>
                </c:pt>
                <c:pt idx="1411">
                  <c:v>115.89655506096388</c:v>
                </c:pt>
                <c:pt idx="1412">
                  <c:v>115.89655506096388</c:v>
                </c:pt>
                <c:pt idx="1413">
                  <c:v>114.00474162957235</c:v>
                </c:pt>
                <c:pt idx="1414">
                  <c:v>113.78217534352629</c:v>
                </c:pt>
                <c:pt idx="1415">
                  <c:v>113.95151925682221</c:v>
                </c:pt>
                <c:pt idx="1416">
                  <c:v>113.41687633055939</c:v>
                </c:pt>
                <c:pt idx="1417">
                  <c:v>111.77907876911175</c:v>
                </c:pt>
                <c:pt idx="1418">
                  <c:v>111.77907876911175</c:v>
                </c:pt>
                <c:pt idx="1419">
                  <c:v>111.77907876911175</c:v>
                </c:pt>
                <c:pt idx="1420">
                  <c:v>111.5226437004065</c:v>
                </c:pt>
                <c:pt idx="1421">
                  <c:v>112.08631701180576</c:v>
                </c:pt>
                <c:pt idx="1422">
                  <c:v>111.9943874588737</c:v>
                </c:pt>
                <c:pt idx="1423">
                  <c:v>110.58399458099485</c:v>
                </c:pt>
                <c:pt idx="1424">
                  <c:v>110.8065608670409</c:v>
                </c:pt>
                <c:pt idx="1425">
                  <c:v>110.8065608670409</c:v>
                </c:pt>
                <c:pt idx="1426">
                  <c:v>110.8065608670409</c:v>
                </c:pt>
                <c:pt idx="1427">
                  <c:v>111.12105670601903</c:v>
                </c:pt>
                <c:pt idx="1428">
                  <c:v>111.02428875556423</c:v>
                </c:pt>
                <c:pt idx="1429">
                  <c:v>110.72672730791568</c:v>
                </c:pt>
                <c:pt idx="1430">
                  <c:v>111.80327075672542</c:v>
                </c:pt>
                <c:pt idx="1431">
                  <c:v>112.17582736597643</c:v>
                </c:pt>
                <c:pt idx="1432">
                  <c:v>112.17582736597643</c:v>
                </c:pt>
                <c:pt idx="1433">
                  <c:v>112.17582736597643</c:v>
                </c:pt>
                <c:pt idx="1434">
                  <c:v>113.36365395780923</c:v>
                </c:pt>
                <c:pt idx="1435">
                  <c:v>113.05641571511521</c:v>
                </c:pt>
                <c:pt idx="1436">
                  <c:v>113.01287013741054</c:v>
                </c:pt>
                <c:pt idx="1437">
                  <c:v>112.80965744145544</c:v>
                </c:pt>
                <c:pt idx="1438">
                  <c:v>113.33220437391142</c:v>
                </c:pt>
                <c:pt idx="1439">
                  <c:v>113.33220437391142</c:v>
                </c:pt>
                <c:pt idx="1440">
                  <c:v>113.33220437391142</c:v>
                </c:pt>
                <c:pt idx="1441">
                  <c:v>114.98935552545004</c:v>
                </c:pt>
                <c:pt idx="1442">
                  <c:v>116.16992452099871</c:v>
                </c:pt>
                <c:pt idx="1443">
                  <c:v>115.55060963808793</c:v>
                </c:pt>
                <c:pt idx="1444">
                  <c:v>115.11273466227992</c:v>
                </c:pt>
                <c:pt idx="1445">
                  <c:v>114.33617185988008</c:v>
                </c:pt>
                <c:pt idx="1446">
                  <c:v>114.33617185988008</c:v>
                </c:pt>
                <c:pt idx="1447">
                  <c:v>114.33617185988008</c:v>
                </c:pt>
                <c:pt idx="1448">
                  <c:v>113.88620089026521</c:v>
                </c:pt>
                <c:pt idx="1449">
                  <c:v>115.36191213470107</c:v>
                </c:pt>
                <c:pt idx="1450">
                  <c:v>116.99487129862597</c:v>
                </c:pt>
                <c:pt idx="1451">
                  <c:v>118.77782078575582</c:v>
                </c:pt>
                <c:pt idx="1452">
                  <c:v>118.71734081672157</c:v>
                </c:pt>
                <c:pt idx="1453">
                  <c:v>118.71734081672157</c:v>
                </c:pt>
                <c:pt idx="1454">
                  <c:v>118.71734081672157</c:v>
                </c:pt>
                <c:pt idx="1455">
                  <c:v>118.81410876717638</c:v>
                </c:pt>
                <c:pt idx="1456">
                  <c:v>118.00609638087872</c:v>
                </c:pt>
                <c:pt idx="1457">
                  <c:v>118.32784981614095</c:v>
                </c:pt>
                <c:pt idx="1458">
                  <c:v>119.17215018385916</c:v>
                </c:pt>
                <c:pt idx="1459">
                  <c:v>119.17698858138189</c:v>
                </c:pt>
                <c:pt idx="1460">
                  <c:v>119.17698858138189</c:v>
                </c:pt>
                <c:pt idx="1461">
                  <c:v>119.17698858138189</c:v>
                </c:pt>
                <c:pt idx="1462">
                  <c:v>120.23659763886207</c:v>
                </c:pt>
                <c:pt idx="1463">
                  <c:v>120.30433520418045</c:v>
                </c:pt>
                <c:pt idx="1464">
                  <c:v>119.87129862589516</c:v>
                </c:pt>
                <c:pt idx="1465">
                  <c:v>120.49061350880594</c:v>
                </c:pt>
                <c:pt idx="1466">
                  <c:v>119.96322817882722</c:v>
                </c:pt>
                <c:pt idx="1467">
                  <c:v>119.96322817882722</c:v>
                </c:pt>
                <c:pt idx="1468">
                  <c:v>119.96322817882722</c:v>
                </c:pt>
                <c:pt idx="1469">
                  <c:v>118.46574414553905</c:v>
                </c:pt>
                <c:pt idx="1470">
                  <c:v>118.05206115734474</c:v>
                </c:pt>
                <c:pt idx="1471">
                  <c:v>118.78991677956265</c:v>
                </c:pt>
                <c:pt idx="1472">
                  <c:v>119.52051480549645</c:v>
                </c:pt>
                <c:pt idx="1473">
                  <c:v>119.05119024579062</c:v>
                </c:pt>
                <c:pt idx="1474">
                  <c:v>119.05119024579062</c:v>
                </c:pt>
                <c:pt idx="1475">
                  <c:v>119.05119024579062</c:v>
                </c:pt>
                <c:pt idx="1476">
                  <c:v>119.84710663828143</c:v>
                </c:pt>
                <c:pt idx="1477">
                  <c:v>120.15676407973683</c:v>
                </c:pt>
                <c:pt idx="1478">
                  <c:v>119.61486355718989</c:v>
                </c:pt>
                <c:pt idx="1479">
                  <c:v>119.26166053802984</c:v>
                </c:pt>
                <c:pt idx="1480">
                  <c:v>119.93419779369077</c:v>
                </c:pt>
                <c:pt idx="1481">
                  <c:v>119.93419779369077</c:v>
                </c:pt>
                <c:pt idx="1482">
                  <c:v>119.93419779369077</c:v>
                </c:pt>
                <c:pt idx="1483">
                  <c:v>119.52535320301919</c:v>
                </c:pt>
                <c:pt idx="1484">
                  <c:v>119.71888910392882</c:v>
                </c:pt>
                <c:pt idx="1485">
                  <c:v>119.71405070640607</c:v>
                </c:pt>
                <c:pt idx="1486">
                  <c:v>119.64873233984908</c:v>
                </c:pt>
                <c:pt idx="1487">
                  <c:v>119.01248306560871</c:v>
                </c:pt>
                <c:pt idx="1488">
                  <c:v>119.01248306560871</c:v>
                </c:pt>
                <c:pt idx="1489">
                  <c:v>119.01248306560871</c:v>
                </c:pt>
                <c:pt idx="1490">
                  <c:v>118.68589123282374</c:v>
                </c:pt>
                <c:pt idx="1491">
                  <c:v>118.40284497774341</c:v>
                </c:pt>
                <c:pt idx="1492">
                  <c:v>117.71821172827563</c:v>
                </c:pt>
                <c:pt idx="1493">
                  <c:v>116.31991484420362</c:v>
                </c:pt>
                <c:pt idx="1494">
                  <c:v>113.963615250629</c:v>
                </c:pt>
                <c:pt idx="1495">
                  <c:v>113.963615250629</c:v>
                </c:pt>
                <c:pt idx="1496">
                  <c:v>113.963615250629</c:v>
                </c:pt>
                <c:pt idx="1497">
                  <c:v>110.47513063673314</c:v>
                </c:pt>
                <c:pt idx="1498">
                  <c:v>110.4461002515967</c:v>
                </c:pt>
                <c:pt idx="1499">
                  <c:v>110.4461002515967</c:v>
                </c:pt>
                <c:pt idx="1500">
                  <c:v>111.78391716663444</c:v>
                </c:pt>
                <c:pt idx="1501">
                  <c:v>111.43313334623576</c:v>
                </c:pt>
                <c:pt idx="1502">
                  <c:v>111.43313334623576</c:v>
                </c:pt>
                <c:pt idx="1503">
                  <c:v>111.43313334623576</c:v>
                </c:pt>
                <c:pt idx="1504">
                  <c:v>110.69285852525647</c:v>
                </c:pt>
                <c:pt idx="1505">
                  <c:v>110.08322043739118</c:v>
                </c:pt>
                <c:pt idx="1506">
                  <c:v>109.58970389007163</c:v>
                </c:pt>
                <c:pt idx="1507">
                  <c:v>109.49051674085545</c:v>
                </c:pt>
                <c:pt idx="1508">
                  <c:v>110.28885233210762</c:v>
                </c:pt>
                <c:pt idx="1509">
                  <c:v>110.28885233210762</c:v>
                </c:pt>
                <c:pt idx="1510">
                  <c:v>110.28885233210762</c:v>
                </c:pt>
                <c:pt idx="1511">
                  <c:v>111.14524869363269</c:v>
                </c:pt>
                <c:pt idx="1512">
                  <c:v>111.42103735242891</c:v>
                </c:pt>
                <c:pt idx="1513">
                  <c:v>111.76698277530487</c:v>
                </c:pt>
                <c:pt idx="1514">
                  <c:v>110.9275208051094</c:v>
                </c:pt>
                <c:pt idx="1515">
                  <c:v>110.70253532030198</c:v>
                </c:pt>
                <c:pt idx="1516">
                  <c:v>110.70253532030198</c:v>
                </c:pt>
                <c:pt idx="1517">
                  <c:v>110.70253532030198</c:v>
                </c:pt>
                <c:pt idx="1518">
                  <c:v>109.25827365976394</c:v>
                </c:pt>
                <c:pt idx="1519">
                  <c:v>109.69131023804923</c:v>
                </c:pt>
                <c:pt idx="1520">
                  <c:v>109.79049738726539</c:v>
                </c:pt>
                <c:pt idx="1521">
                  <c:v>110.35417069866467</c:v>
                </c:pt>
                <c:pt idx="1522">
                  <c:v>111.97987226630545</c:v>
                </c:pt>
                <c:pt idx="1523">
                  <c:v>111.97987226630545</c:v>
                </c:pt>
                <c:pt idx="1524">
                  <c:v>111.97987226630545</c:v>
                </c:pt>
                <c:pt idx="1525">
                  <c:v>111.91697309850983</c:v>
                </c:pt>
                <c:pt idx="1526">
                  <c:v>110.72430810915429</c:v>
                </c:pt>
                <c:pt idx="1527">
                  <c:v>112.71047029223925</c:v>
                </c:pt>
                <c:pt idx="1528">
                  <c:v>114.1281207664022</c:v>
                </c:pt>
                <c:pt idx="1529">
                  <c:v>114.70389007160831</c:v>
                </c:pt>
                <c:pt idx="1530">
                  <c:v>114.70389007160831</c:v>
                </c:pt>
                <c:pt idx="1531">
                  <c:v>114.70389007160831</c:v>
                </c:pt>
                <c:pt idx="1532">
                  <c:v>115.00870911554095</c:v>
                </c:pt>
                <c:pt idx="1533">
                  <c:v>114.73292045674475</c:v>
                </c:pt>
                <c:pt idx="1534">
                  <c:v>115.77075672537258</c:v>
                </c:pt>
                <c:pt idx="1535">
                  <c:v>116.39732920456746</c:v>
                </c:pt>
                <c:pt idx="1536">
                  <c:v>116.88842655312563</c:v>
                </c:pt>
                <c:pt idx="1537">
                  <c:v>116.88842655312563</c:v>
                </c:pt>
                <c:pt idx="1538">
                  <c:v>116.88842655312563</c:v>
                </c:pt>
                <c:pt idx="1539">
                  <c:v>116.95616411844398</c:v>
                </c:pt>
                <c:pt idx="1540">
                  <c:v>116.04170698664603</c:v>
                </c:pt>
                <c:pt idx="1541">
                  <c:v>116.33201083801046</c:v>
                </c:pt>
                <c:pt idx="1542">
                  <c:v>115.81188310431587</c:v>
                </c:pt>
                <c:pt idx="1543">
                  <c:v>116.34652603057869</c:v>
                </c:pt>
                <c:pt idx="1544">
                  <c:v>116.34652603057869</c:v>
                </c:pt>
                <c:pt idx="1545">
                  <c:v>116.34652603057869</c:v>
                </c:pt>
                <c:pt idx="1546">
                  <c:v>115.66431197987228</c:v>
                </c:pt>
                <c:pt idx="1547">
                  <c:v>115.22401780530289</c:v>
                </c:pt>
                <c:pt idx="1548">
                  <c:v>114.58293013353978</c:v>
                </c:pt>
                <c:pt idx="1549">
                  <c:v>115.02564350687054</c:v>
                </c:pt>
                <c:pt idx="1550">
                  <c:v>114.17408554286821</c:v>
                </c:pt>
                <c:pt idx="1551">
                  <c:v>114.17408554286821</c:v>
                </c:pt>
                <c:pt idx="1552">
                  <c:v>114.17408554286821</c:v>
                </c:pt>
                <c:pt idx="1553">
                  <c:v>114.11602477259532</c:v>
                </c:pt>
                <c:pt idx="1554">
                  <c:v>113.83055931875364</c:v>
                </c:pt>
                <c:pt idx="1555">
                  <c:v>112.78062705631896</c:v>
                </c:pt>
                <c:pt idx="1556">
                  <c:v>113.13383007547901</c:v>
                </c:pt>
                <c:pt idx="1557">
                  <c:v>113.64911941165086</c:v>
                </c:pt>
                <c:pt idx="1558">
                  <c:v>113.64911941165086</c:v>
                </c:pt>
                <c:pt idx="1559">
                  <c:v>113.64911941165086</c:v>
                </c:pt>
                <c:pt idx="1560">
                  <c:v>113.37333075285466</c:v>
                </c:pt>
                <c:pt idx="1561">
                  <c:v>113.35155796400234</c:v>
                </c:pt>
                <c:pt idx="1562">
                  <c:v>113.25720921230891</c:v>
                </c:pt>
                <c:pt idx="1563">
                  <c:v>113.66847300174184</c:v>
                </c:pt>
                <c:pt idx="1564">
                  <c:v>115.38610412231469</c:v>
                </c:pt>
                <c:pt idx="1565">
                  <c:v>115.38610412231469</c:v>
                </c:pt>
                <c:pt idx="1566">
                  <c:v>115.38610412231469</c:v>
                </c:pt>
                <c:pt idx="1567">
                  <c:v>116.06106057673699</c:v>
                </c:pt>
                <c:pt idx="1568">
                  <c:v>116.26669247145348</c:v>
                </c:pt>
                <c:pt idx="1569">
                  <c:v>116.82068898780724</c:v>
                </c:pt>
                <c:pt idx="1570">
                  <c:v>117.32388233017225</c:v>
                </c:pt>
                <c:pt idx="1571">
                  <c:v>116.85455777046641</c:v>
                </c:pt>
                <c:pt idx="1572">
                  <c:v>116.85455777046641</c:v>
                </c:pt>
                <c:pt idx="1573">
                  <c:v>116.85455777046641</c:v>
                </c:pt>
                <c:pt idx="1574">
                  <c:v>117.36984710663828</c:v>
                </c:pt>
                <c:pt idx="1575">
                  <c:v>118.00851557964</c:v>
                </c:pt>
                <c:pt idx="1576">
                  <c:v>117.66257015676406</c:v>
                </c:pt>
                <c:pt idx="1577">
                  <c:v>118.39800658022061</c:v>
                </c:pt>
                <c:pt idx="1578">
                  <c:v>118.22140507064057</c:v>
                </c:pt>
                <c:pt idx="1579">
                  <c:v>118.22140507064057</c:v>
                </c:pt>
                <c:pt idx="1580">
                  <c:v>118.22140507064057</c:v>
                </c:pt>
                <c:pt idx="1581">
                  <c:v>119.03425585446098</c:v>
                </c:pt>
                <c:pt idx="1582">
                  <c:v>119.12134700987029</c:v>
                </c:pt>
                <c:pt idx="1583">
                  <c:v>118.87216953744917</c:v>
                </c:pt>
                <c:pt idx="1584">
                  <c:v>118.93023030772207</c:v>
                </c:pt>
                <c:pt idx="1585">
                  <c:v>119.75517708534932</c:v>
                </c:pt>
                <c:pt idx="1586">
                  <c:v>119.75517708534932</c:v>
                </c:pt>
                <c:pt idx="1587">
                  <c:v>119.75517708534932</c:v>
                </c:pt>
                <c:pt idx="1588">
                  <c:v>121.51151538610411</c:v>
                </c:pt>
                <c:pt idx="1589">
                  <c:v>122.27356299593575</c:v>
                </c:pt>
                <c:pt idx="1590">
                  <c:v>122.00745113218501</c:v>
                </c:pt>
                <c:pt idx="1591">
                  <c:v>122.55177085349331</c:v>
                </c:pt>
                <c:pt idx="1592">
                  <c:v>121.55748016257014</c:v>
                </c:pt>
                <c:pt idx="1593">
                  <c:v>121.55748016257014</c:v>
                </c:pt>
                <c:pt idx="1594">
                  <c:v>121.55748016257014</c:v>
                </c:pt>
                <c:pt idx="1595">
                  <c:v>120.19063286239596</c:v>
                </c:pt>
                <c:pt idx="1596">
                  <c:v>120.53899748403327</c:v>
                </c:pt>
                <c:pt idx="1597">
                  <c:v>119.16973098509773</c:v>
                </c:pt>
                <c:pt idx="1598">
                  <c:v>118.99071027675633</c:v>
                </c:pt>
                <c:pt idx="1599">
                  <c:v>119.74066189278111</c:v>
                </c:pt>
                <c:pt idx="1600">
                  <c:v>119.74066189278111</c:v>
                </c:pt>
                <c:pt idx="1601">
                  <c:v>119.74066189278111</c:v>
                </c:pt>
                <c:pt idx="1602">
                  <c:v>120.12047609831623</c:v>
                </c:pt>
                <c:pt idx="1603">
                  <c:v>120.69866460228371</c:v>
                </c:pt>
                <c:pt idx="1604">
                  <c:v>120.11321850203211</c:v>
                </c:pt>
                <c:pt idx="1605">
                  <c:v>119.26649893555253</c:v>
                </c:pt>
                <c:pt idx="1606">
                  <c:v>119.72130830269013</c:v>
                </c:pt>
                <c:pt idx="1607">
                  <c:v>119.72130830269013</c:v>
                </c:pt>
                <c:pt idx="1608">
                  <c:v>119.72130830269013</c:v>
                </c:pt>
                <c:pt idx="1609">
                  <c:v>120.28982001161215</c:v>
                </c:pt>
                <c:pt idx="1610">
                  <c:v>119.64631314108766</c:v>
                </c:pt>
                <c:pt idx="1611">
                  <c:v>120.23417844010062</c:v>
                </c:pt>
                <c:pt idx="1612">
                  <c:v>119.94629378749755</c:v>
                </c:pt>
                <c:pt idx="1613">
                  <c:v>118.76572479194887</c:v>
                </c:pt>
                <c:pt idx="1614">
                  <c:v>118.76572479194887</c:v>
                </c:pt>
                <c:pt idx="1615">
                  <c:v>118.76572479194887</c:v>
                </c:pt>
                <c:pt idx="1616">
                  <c:v>118.7874975808012</c:v>
                </c:pt>
                <c:pt idx="1617">
                  <c:v>118.46816334430032</c:v>
                </c:pt>
                <c:pt idx="1618">
                  <c:v>118.37623379136826</c:v>
                </c:pt>
                <c:pt idx="1619">
                  <c:v>119.10683181730205</c:v>
                </c:pt>
                <c:pt idx="1620">
                  <c:v>119.80598025933806</c:v>
                </c:pt>
                <c:pt idx="1621">
                  <c:v>119.80598025933806</c:v>
                </c:pt>
                <c:pt idx="1622">
                  <c:v>119.80598025933806</c:v>
                </c:pt>
                <c:pt idx="1623">
                  <c:v>120.05273853299781</c:v>
                </c:pt>
                <c:pt idx="1624">
                  <c:v>119.87129862589504</c:v>
                </c:pt>
                <c:pt idx="1625">
                  <c:v>120.87042771434095</c:v>
                </c:pt>
                <c:pt idx="1626">
                  <c:v>122.30017418231076</c:v>
                </c:pt>
                <c:pt idx="1627">
                  <c:v>124.15328043352035</c:v>
                </c:pt>
                <c:pt idx="1628">
                  <c:v>124.15328043352035</c:v>
                </c:pt>
                <c:pt idx="1629">
                  <c:v>124.15328043352035</c:v>
                </c:pt>
                <c:pt idx="1630">
                  <c:v>124.27424037158886</c:v>
                </c:pt>
                <c:pt idx="1631">
                  <c:v>125.95074511321842</c:v>
                </c:pt>
                <c:pt idx="1632">
                  <c:v>126.70311592800456</c:v>
                </c:pt>
                <c:pt idx="1633">
                  <c:v>126.46845364815164</c:v>
                </c:pt>
                <c:pt idx="1634">
                  <c:v>126.60634797754976</c:v>
                </c:pt>
                <c:pt idx="1635">
                  <c:v>126.60634797754976</c:v>
                </c:pt>
                <c:pt idx="1636">
                  <c:v>126.60634797754976</c:v>
                </c:pt>
                <c:pt idx="1637">
                  <c:v>127.06357654344873</c:v>
                </c:pt>
                <c:pt idx="1638">
                  <c:v>126.77085349332292</c:v>
                </c:pt>
                <c:pt idx="1639">
                  <c:v>126.77811108960701</c:v>
                </c:pt>
                <c:pt idx="1640">
                  <c:v>127.1288949100057</c:v>
                </c:pt>
                <c:pt idx="1641">
                  <c:v>128.07722082446284</c:v>
                </c:pt>
                <c:pt idx="1642">
                  <c:v>128.07722082446284</c:v>
                </c:pt>
                <c:pt idx="1643">
                  <c:v>128.07722082446284</c:v>
                </c:pt>
                <c:pt idx="1644">
                  <c:v>128.05544803561054</c:v>
                </c:pt>
                <c:pt idx="1645">
                  <c:v>127.62724985484799</c:v>
                </c:pt>
                <c:pt idx="1646">
                  <c:v>127.62483065608662</c:v>
                </c:pt>
                <c:pt idx="1647">
                  <c:v>129.16102186955672</c:v>
                </c:pt>
                <c:pt idx="1648">
                  <c:v>128.68927811108955</c:v>
                </c:pt>
                <c:pt idx="1649">
                  <c:v>128.68927811108955</c:v>
                </c:pt>
                <c:pt idx="1650">
                  <c:v>128.68927811108955</c:v>
                </c:pt>
                <c:pt idx="1651">
                  <c:v>127.39500677375646</c:v>
                </c:pt>
                <c:pt idx="1652">
                  <c:v>127.77482097929156</c:v>
                </c:pt>
                <c:pt idx="1653">
                  <c:v>127.26920843816519</c:v>
                </c:pt>
                <c:pt idx="1654">
                  <c:v>129.33520418037537</c:v>
                </c:pt>
                <c:pt idx="1655">
                  <c:v>129.82146313141078</c:v>
                </c:pt>
                <c:pt idx="1656">
                  <c:v>129.82146313141078</c:v>
                </c:pt>
                <c:pt idx="1657">
                  <c:v>129.82146313141078</c:v>
                </c:pt>
                <c:pt idx="1658">
                  <c:v>131.00928972324357</c:v>
                </c:pt>
                <c:pt idx="1659">
                  <c:v>130.99477453067536</c:v>
                </c:pt>
                <c:pt idx="1660">
                  <c:v>130.32223727501443</c:v>
                </c:pt>
                <c:pt idx="1661">
                  <c:v>130.62463712018572</c:v>
                </c:pt>
                <c:pt idx="1662">
                  <c:v>131.34313915231266</c:v>
                </c:pt>
                <c:pt idx="1663">
                  <c:v>131.34313915231266</c:v>
                </c:pt>
                <c:pt idx="1664">
                  <c:v>131.34313915231266</c:v>
                </c:pt>
                <c:pt idx="1665">
                  <c:v>131.21250241919867</c:v>
                </c:pt>
                <c:pt idx="1666">
                  <c:v>129.05699632281781</c:v>
                </c:pt>
                <c:pt idx="1667">
                  <c:v>129.80936713760394</c:v>
                </c:pt>
                <c:pt idx="1668">
                  <c:v>128.52719179407771</c:v>
                </c:pt>
                <c:pt idx="1669">
                  <c:v>128.20785755757686</c:v>
                </c:pt>
                <c:pt idx="1670">
                  <c:v>128.20785755757686</c:v>
                </c:pt>
                <c:pt idx="1671">
                  <c:v>128.20785755757686</c:v>
                </c:pt>
                <c:pt idx="1672">
                  <c:v>126.3281401199922</c:v>
                </c:pt>
                <c:pt idx="1673">
                  <c:v>126.18540739307134</c:v>
                </c:pt>
                <c:pt idx="1674">
                  <c:v>125.70398683955867</c:v>
                </c:pt>
                <c:pt idx="1675">
                  <c:v>122.87352428875549</c:v>
                </c:pt>
                <c:pt idx="1676">
                  <c:v>121.67602090187721</c:v>
                </c:pt>
                <c:pt idx="1677">
                  <c:v>121.67602090187721</c:v>
                </c:pt>
                <c:pt idx="1678">
                  <c:v>121.67602090187721</c:v>
                </c:pt>
                <c:pt idx="1679">
                  <c:v>121.4413586220243</c:v>
                </c:pt>
                <c:pt idx="1680">
                  <c:v>124.30810915424803</c:v>
                </c:pt>
                <c:pt idx="1681">
                  <c:v>124.765337720147</c:v>
                </c:pt>
                <c:pt idx="1682">
                  <c:v>126.25314495838968</c:v>
                </c:pt>
                <c:pt idx="1683">
                  <c:v>125.02661118637496</c:v>
                </c:pt>
                <c:pt idx="1684">
                  <c:v>125.02661118637496</c:v>
                </c:pt>
                <c:pt idx="1685">
                  <c:v>125.02661118637496</c:v>
                </c:pt>
                <c:pt idx="1686">
                  <c:v>124.504064253919</c:v>
                </c:pt>
                <c:pt idx="1687">
                  <c:v>125.93381072188879</c:v>
                </c:pt>
                <c:pt idx="1688">
                  <c:v>127.1143797174375</c:v>
                </c:pt>
                <c:pt idx="1689">
                  <c:v>126.70311592800455</c:v>
                </c:pt>
                <c:pt idx="1690">
                  <c:v>126.73456551190235</c:v>
                </c:pt>
                <c:pt idx="1691">
                  <c:v>126.73456551190235</c:v>
                </c:pt>
                <c:pt idx="1692">
                  <c:v>126.73456551190235</c:v>
                </c:pt>
                <c:pt idx="1693">
                  <c:v>126.93535900909608</c:v>
                </c:pt>
                <c:pt idx="1694">
                  <c:v>125.52496613121723</c:v>
                </c:pt>
                <c:pt idx="1695">
                  <c:v>126.44910005806067</c:v>
                </c:pt>
                <c:pt idx="1696">
                  <c:v>125.48867814979667</c:v>
                </c:pt>
                <c:pt idx="1697">
                  <c:v>124.24762918521375</c:v>
                </c:pt>
                <c:pt idx="1698">
                  <c:v>124.24762918521375</c:v>
                </c:pt>
                <c:pt idx="1699">
                  <c:v>124.24762918521375</c:v>
                </c:pt>
                <c:pt idx="1700">
                  <c:v>120.93574608089789</c:v>
                </c:pt>
                <c:pt idx="1701">
                  <c:v>121.08331720534147</c:v>
                </c:pt>
                <c:pt idx="1702">
                  <c:v>119.57131797948507</c:v>
                </c:pt>
                <c:pt idx="1703">
                  <c:v>118.13431391523116</c:v>
                </c:pt>
                <c:pt idx="1704">
                  <c:v>115.26030578672332</c:v>
                </c:pt>
                <c:pt idx="1705">
                  <c:v>115.26030578672332</c:v>
                </c:pt>
                <c:pt idx="1706">
                  <c:v>115.26030578672332</c:v>
                </c:pt>
                <c:pt idx="1707">
                  <c:v>116.59086510547696</c:v>
                </c:pt>
                <c:pt idx="1708">
                  <c:v>117.83191407005991</c:v>
                </c:pt>
                <c:pt idx="1709">
                  <c:v>119.00038707180173</c:v>
                </c:pt>
                <c:pt idx="1710">
                  <c:v>119.1818269789045</c:v>
                </c:pt>
                <c:pt idx="1711">
                  <c:v>116.05622217921417</c:v>
                </c:pt>
                <c:pt idx="1712">
                  <c:v>116.05622217921417</c:v>
                </c:pt>
                <c:pt idx="1713">
                  <c:v>116.05622217921417</c:v>
                </c:pt>
                <c:pt idx="1714">
                  <c:v>108.70185794464867</c:v>
                </c:pt>
                <c:pt idx="1715">
                  <c:v>110.61060576736978</c:v>
                </c:pt>
                <c:pt idx="1716">
                  <c:v>108.56880201277329</c:v>
                </c:pt>
                <c:pt idx="1717">
                  <c:v>101.29185213857164</c:v>
                </c:pt>
                <c:pt idx="1718">
                  <c:v>102.22082446293783</c:v>
                </c:pt>
                <c:pt idx="1719">
                  <c:v>102.22082446293783</c:v>
                </c:pt>
                <c:pt idx="1720">
                  <c:v>102.22082446293783</c:v>
                </c:pt>
                <c:pt idx="1721">
                  <c:v>95.580123862976521</c:v>
                </c:pt>
                <c:pt idx="1722">
                  <c:v>94.835010644474494</c:v>
                </c:pt>
                <c:pt idx="1723">
                  <c:v>90.376427327269155</c:v>
                </c:pt>
                <c:pt idx="1724">
                  <c:v>87.969324559705782</c:v>
                </c:pt>
                <c:pt idx="1725">
                  <c:v>92.198083994580955</c:v>
                </c:pt>
                <c:pt idx="1726">
                  <c:v>92.198083994580955</c:v>
                </c:pt>
                <c:pt idx="1727">
                  <c:v>92.198083994580955</c:v>
                </c:pt>
                <c:pt idx="1728">
                  <c:v>87.040352235339626</c:v>
                </c:pt>
                <c:pt idx="1729">
                  <c:v>92.03841687633053</c:v>
                </c:pt>
                <c:pt idx="1730">
                  <c:v>96.047029223921001</c:v>
                </c:pt>
                <c:pt idx="1731">
                  <c:v>97.762241145732503</c:v>
                </c:pt>
                <c:pt idx="1732">
                  <c:v>96.760692858525232</c:v>
                </c:pt>
                <c:pt idx="1733">
                  <c:v>96.760692858525232</c:v>
                </c:pt>
                <c:pt idx="1734">
                  <c:v>96.760692858525232</c:v>
                </c:pt>
                <c:pt idx="1735">
                  <c:v>95.601896651828895</c:v>
                </c:pt>
                <c:pt idx="1736">
                  <c:v>97.508225275788632</c:v>
                </c:pt>
                <c:pt idx="1737">
                  <c:v>95.081768918134287</c:v>
                </c:pt>
                <c:pt idx="1738">
                  <c:v>96.383297851751479</c:v>
                </c:pt>
                <c:pt idx="1739">
                  <c:v>95.601896651828881</c:v>
                </c:pt>
                <c:pt idx="1740">
                  <c:v>95.601896651828881</c:v>
                </c:pt>
                <c:pt idx="1741">
                  <c:v>95.601896651828881</c:v>
                </c:pt>
                <c:pt idx="1742">
                  <c:v>98.144474550029003</c:v>
                </c:pt>
                <c:pt idx="1743">
                  <c:v>100.94590671569571</c:v>
                </c:pt>
                <c:pt idx="1744">
                  <c:v>100.45480936713756</c:v>
                </c:pt>
                <c:pt idx="1745">
                  <c:v>102.05631894716466</c:v>
                </c:pt>
                <c:pt idx="1746">
                  <c:v>102.12889491000577</c:v>
                </c:pt>
                <c:pt idx="1747">
                  <c:v>102.12889491000577</c:v>
                </c:pt>
                <c:pt idx="1748">
                  <c:v>102.12889491000577</c:v>
                </c:pt>
                <c:pt idx="1749">
                  <c:v>101.55554480356102</c:v>
                </c:pt>
                <c:pt idx="1750">
                  <c:v>103.06754402941741</c:v>
                </c:pt>
                <c:pt idx="1751">
                  <c:v>102.14582930133534</c:v>
                </c:pt>
                <c:pt idx="1752">
                  <c:v>101.77085349332295</c:v>
                </c:pt>
                <c:pt idx="1753">
                  <c:v>103.6675053222372</c:v>
                </c:pt>
                <c:pt idx="1754">
                  <c:v>103.6675053222372</c:v>
                </c:pt>
                <c:pt idx="1755">
                  <c:v>103.6675053222372</c:v>
                </c:pt>
                <c:pt idx="1756">
                  <c:v>103.4401006386684</c:v>
                </c:pt>
                <c:pt idx="1757">
                  <c:v>101.02332107605953</c:v>
                </c:pt>
                <c:pt idx="1758">
                  <c:v>102.2377588542674</c:v>
                </c:pt>
                <c:pt idx="1759">
                  <c:v>102.60789626475703</c:v>
                </c:pt>
                <c:pt idx="1760">
                  <c:v>101.1805689955486</c:v>
                </c:pt>
                <c:pt idx="1761">
                  <c:v>101.1805689955486</c:v>
                </c:pt>
                <c:pt idx="1762">
                  <c:v>101.1805689955486</c:v>
                </c:pt>
                <c:pt idx="1763">
                  <c:v>103.01432165666722</c:v>
                </c:pt>
                <c:pt idx="1764">
                  <c:v>103.86346042190817</c:v>
                </c:pt>
                <c:pt idx="1765">
                  <c:v>105.82543061737944</c:v>
                </c:pt>
                <c:pt idx="1766">
                  <c:v>106.43748790400612</c:v>
                </c:pt>
                <c:pt idx="1767">
                  <c:v>105.49641958583308</c:v>
                </c:pt>
                <c:pt idx="1768">
                  <c:v>105.49641958583308</c:v>
                </c:pt>
                <c:pt idx="1769">
                  <c:v>105.49641958583308</c:v>
                </c:pt>
                <c:pt idx="1770">
                  <c:v>102.18453648151724</c:v>
                </c:pt>
                <c:pt idx="1771">
                  <c:v>103.07964002322423</c:v>
                </c:pt>
                <c:pt idx="1772">
                  <c:v>103.42074704857743</c:v>
                </c:pt>
                <c:pt idx="1773">
                  <c:v>103.22237275014507</c:v>
                </c:pt>
                <c:pt idx="1774">
                  <c:v>104.94484226824066</c:v>
                </c:pt>
                <c:pt idx="1775">
                  <c:v>104.94484226824066</c:v>
                </c:pt>
                <c:pt idx="1776">
                  <c:v>104.94484226824066</c:v>
                </c:pt>
                <c:pt idx="1777">
                  <c:v>105.43352041803745</c:v>
                </c:pt>
                <c:pt idx="1778">
                  <c:v>104.67389200696719</c:v>
                </c:pt>
                <c:pt idx="1779">
                  <c:v>104.6642152119217</c:v>
                </c:pt>
                <c:pt idx="1780">
                  <c:v>103.72072769498732</c:v>
                </c:pt>
                <c:pt idx="1781">
                  <c:v>103.77395006773746</c:v>
                </c:pt>
                <c:pt idx="1782">
                  <c:v>103.77395006773746</c:v>
                </c:pt>
                <c:pt idx="1783">
                  <c:v>103.77395006773746</c:v>
                </c:pt>
                <c:pt idx="1784">
                  <c:v>105.09241339268425</c:v>
                </c:pt>
                <c:pt idx="1785">
                  <c:v>106.55602864331321</c:v>
                </c:pt>
                <c:pt idx="1786">
                  <c:v>107.28178827172428</c:v>
                </c:pt>
                <c:pt idx="1787">
                  <c:v>107.110025159667</c:v>
                </c:pt>
                <c:pt idx="1788">
                  <c:v>104.27714341010247</c:v>
                </c:pt>
                <c:pt idx="1789">
                  <c:v>104.27714341010247</c:v>
                </c:pt>
                <c:pt idx="1790">
                  <c:v>104.27714341010247</c:v>
                </c:pt>
                <c:pt idx="1791">
                  <c:v>105.0222566286045</c:v>
                </c:pt>
                <c:pt idx="1792">
                  <c:v>106.79069092316614</c:v>
                </c:pt>
                <c:pt idx="1793">
                  <c:v>106.88020127733684</c:v>
                </c:pt>
                <c:pt idx="1794">
                  <c:v>106.65763499129076</c:v>
                </c:pt>
                <c:pt idx="1795">
                  <c:v>107.25517708534922</c:v>
                </c:pt>
                <c:pt idx="1796">
                  <c:v>107.25517708534922</c:v>
                </c:pt>
                <c:pt idx="1797">
                  <c:v>107.25517708534922</c:v>
                </c:pt>
                <c:pt idx="1798">
                  <c:v>109.72759821946958</c:v>
                </c:pt>
                <c:pt idx="1799">
                  <c:v>111.59521966324741</c:v>
                </c:pt>
                <c:pt idx="1800">
                  <c:v>113.97329204567433</c:v>
                </c:pt>
                <c:pt idx="1801">
                  <c:v>114.09667118250422</c:v>
                </c:pt>
                <c:pt idx="1802">
                  <c:v>115.7005999612927</c:v>
                </c:pt>
                <c:pt idx="1803">
                  <c:v>115.7005999612927</c:v>
                </c:pt>
                <c:pt idx="1804">
                  <c:v>115.7005999612927</c:v>
                </c:pt>
                <c:pt idx="1805">
                  <c:v>116.25943487516923</c:v>
                </c:pt>
                <c:pt idx="1806">
                  <c:v>116.50861234759036</c:v>
                </c:pt>
                <c:pt idx="1807">
                  <c:v>116.85455777046629</c:v>
                </c:pt>
                <c:pt idx="1808">
                  <c:v>114.68695568027856</c:v>
                </c:pt>
                <c:pt idx="1809">
                  <c:v>113.93458486549241</c:v>
                </c:pt>
                <c:pt idx="1810">
                  <c:v>113.93458486549241</c:v>
                </c:pt>
                <c:pt idx="1811">
                  <c:v>113.93458486549241</c:v>
                </c:pt>
                <c:pt idx="1812">
                  <c:v>111.55651248306549</c:v>
                </c:pt>
                <c:pt idx="1813">
                  <c:v>114.28294948712974</c:v>
                </c:pt>
                <c:pt idx="1814">
                  <c:v>114.83936520224491</c:v>
                </c:pt>
                <c:pt idx="1815">
                  <c:v>114.96032514031342</c:v>
                </c:pt>
                <c:pt idx="1816">
                  <c:v>115.68124637120175</c:v>
                </c:pt>
                <c:pt idx="1817">
                  <c:v>115.68124637120175</c:v>
                </c:pt>
                <c:pt idx="1818">
                  <c:v>115.68124637120175</c:v>
                </c:pt>
                <c:pt idx="1819">
                  <c:v>115.60625120959926</c:v>
                </c:pt>
                <c:pt idx="1820">
                  <c:v>117.29001354751293</c:v>
                </c:pt>
                <c:pt idx="1821">
                  <c:v>116.8690729630345</c:v>
                </c:pt>
                <c:pt idx="1822">
                  <c:v>116.1384749371007</c:v>
                </c:pt>
                <c:pt idx="1823">
                  <c:v>115.50222566286033</c:v>
                </c:pt>
                <c:pt idx="1824">
                  <c:v>115.50222566286033</c:v>
                </c:pt>
                <c:pt idx="1825">
                  <c:v>115.50222566286033</c:v>
                </c:pt>
                <c:pt idx="1826">
                  <c:v>114.98451712792709</c:v>
                </c:pt>
                <c:pt idx="1827">
                  <c:v>115.13934584865478</c:v>
                </c:pt>
                <c:pt idx="1828">
                  <c:v>115.85784788078175</c:v>
                </c:pt>
                <c:pt idx="1829">
                  <c:v>118.60121927617558</c:v>
                </c:pt>
                <c:pt idx="1830">
                  <c:v>119.72130830269001</c:v>
                </c:pt>
                <c:pt idx="1831">
                  <c:v>119.72130830269001</c:v>
                </c:pt>
                <c:pt idx="1832">
                  <c:v>119.72130830269001</c:v>
                </c:pt>
                <c:pt idx="1833">
                  <c:v>122.92674666150555</c:v>
                </c:pt>
                <c:pt idx="1834">
                  <c:v>122.07276949874186</c:v>
                </c:pt>
                <c:pt idx="1835">
                  <c:v>124.13150764466792</c:v>
                </c:pt>
                <c:pt idx="1836">
                  <c:v>125.28546545384151</c:v>
                </c:pt>
                <c:pt idx="1837">
                  <c:v>124.08796206696324</c:v>
                </c:pt>
                <c:pt idx="1838">
                  <c:v>124.08796206696324</c:v>
                </c:pt>
                <c:pt idx="1839">
                  <c:v>124.08796206696324</c:v>
                </c:pt>
                <c:pt idx="1840">
                  <c:v>124.35649312947534</c:v>
                </c:pt>
                <c:pt idx="1841">
                  <c:v>122.98964582930117</c:v>
                </c:pt>
                <c:pt idx="1842">
                  <c:v>123.82910779949664</c:v>
                </c:pt>
                <c:pt idx="1843">
                  <c:v>121.49216179601299</c:v>
                </c:pt>
                <c:pt idx="1844">
                  <c:v>122.56870524482275</c:v>
                </c:pt>
                <c:pt idx="1845">
                  <c:v>122.56870524482275</c:v>
                </c:pt>
                <c:pt idx="1846">
                  <c:v>122.56870524482275</c:v>
                </c:pt>
                <c:pt idx="1847">
                  <c:v>123.66702148248484</c:v>
                </c:pt>
                <c:pt idx="1848">
                  <c:v>126.15153861041206</c:v>
                </c:pt>
                <c:pt idx="1849">
                  <c:v>125.21288949100041</c:v>
                </c:pt>
                <c:pt idx="1850">
                  <c:v>125.23950067737549</c:v>
                </c:pt>
                <c:pt idx="1851">
                  <c:v>123.25575769305189</c:v>
                </c:pt>
                <c:pt idx="1852">
                  <c:v>123.25575769305189</c:v>
                </c:pt>
                <c:pt idx="1853">
                  <c:v>123.25575769305189</c:v>
                </c:pt>
                <c:pt idx="1854">
                  <c:v>124.73146893748775</c:v>
                </c:pt>
                <c:pt idx="1855">
                  <c:v>125.76930520611556</c:v>
                </c:pt>
                <c:pt idx="1856">
                  <c:v>126.3112057286625</c:v>
                </c:pt>
                <c:pt idx="1857">
                  <c:v>125.78865879620653</c:v>
                </c:pt>
                <c:pt idx="1858">
                  <c:v>125.42819818076237</c:v>
                </c:pt>
                <c:pt idx="1859">
                  <c:v>125.42819818076237</c:v>
                </c:pt>
                <c:pt idx="1860">
                  <c:v>125.42819818076237</c:v>
                </c:pt>
                <c:pt idx="1861">
                  <c:v>125.31449583897796</c:v>
                </c:pt>
                <c:pt idx="1862">
                  <c:v>126.6765047416294</c:v>
                </c:pt>
                <c:pt idx="1863">
                  <c:v>128.24898393652003</c:v>
                </c:pt>
                <c:pt idx="1864">
                  <c:v>128.67234371975982</c:v>
                </c:pt>
                <c:pt idx="1865">
                  <c:v>126.67408554286801</c:v>
                </c:pt>
                <c:pt idx="1866">
                  <c:v>126.67408554286801</c:v>
                </c:pt>
                <c:pt idx="1867">
                  <c:v>126.67408554286801</c:v>
                </c:pt>
                <c:pt idx="1868">
                  <c:v>126.34023611379892</c:v>
                </c:pt>
                <c:pt idx="1869">
                  <c:v>126.90390942519821</c:v>
                </c:pt>
                <c:pt idx="1870">
                  <c:v>127.23533965550592</c:v>
                </c:pt>
                <c:pt idx="1871">
                  <c:v>127.51596671182486</c:v>
                </c:pt>
                <c:pt idx="1872">
                  <c:v>127.16760209018753</c:v>
                </c:pt>
                <c:pt idx="1873">
                  <c:v>127.16760209018753</c:v>
                </c:pt>
                <c:pt idx="1874">
                  <c:v>127.16760209018753</c:v>
                </c:pt>
                <c:pt idx="1875">
                  <c:v>127.96109928391699</c:v>
                </c:pt>
                <c:pt idx="1876">
                  <c:v>128.54896458292993</c:v>
                </c:pt>
                <c:pt idx="1877">
                  <c:v>127.90787691116682</c:v>
                </c:pt>
                <c:pt idx="1878">
                  <c:v>125.71608283336539</c:v>
                </c:pt>
                <c:pt idx="1879">
                  <c:v>127.03454615831218</c:v>
                </c:pt>
                <c:pt idx="1880">
                  <c:v>127.03454615831218</c:v>
                </c:pt>
                <c:pt idx="1881">
                  <c:v>127.03454615831218</c:v>
                </c:pt>
                <c:pt idx="1882">
                  <c:v>128.94329398103329</c:v>
                </c:pt>
                <c:pt idx="1883">
                  <c:v>129.70534159086492</c:v>
                </c:pt>
                <c:pt idx="1884">
                  <c:v>130.2496613121732</c:v>
                </c:pt>
                <c:pt idx="1885">
                  <c:v>130.02709502612717</c:v>
                </c:pt>
                <c:pt idx="1886">
                  <c:v>130.53996516353769</c:v>
                </c:pt>
                <c:pt idx="1887">
                  <c:v>130.53996516353769</c:v>
                </c:pt>
                <c:pt idx="1888">
                  <c:v>130.53996516353769</c:v>
                </c:pt>
                <c:pt idx="1889">
                  <c:v>128.20059996129265</c:v>
                </c:pt>
                <c:pt idx="1890">
                  <c:v>130.35610605767354</c:v>
                </c:pt>
                <c:pt idx="1891">
                  <c:v>130.2278885233209</c:v>
                </c:pt>
                <c:pt idx="1892">
                  <c:v>129.07634991290868</c:v>
                </c:pt>
                <c:pt idx="1893">
                  <c:v>127.98771047029207</c:v>
                </c:pt>
                <c:pt idx="1894">
                  <c:v>127.98771047029207</c:v>
                </c:pt>
                <c:pt idx="1895">
                  <c:v>127.98771047029207</c:v>
                </c:pt>
                <c:pt idx="1896">
                  <c:v>127.42887555641556</c:v>
                </c:pt>
                <c:pt idx="1897">
                  <c:v>126.61360557383379</c:v>
                </c:pt>
                <c:pt idx="1898">
                  <c:v>126.41281207664007</c:v>
                </c:pt>
                <c:pt idx="1899">
                  <c:v>126.37410489645815</c:v>
                </c:pt>
                <c:pt idx="1900">
                  <c:v>127.12889491000566</c:v>
                </c:pt>
                <c:pt idx="1901">
                  <c:v>127.12889491000566</c:v>
                </c:pt>
                <c:pt idx="1902">
                  <c:v>127.12889491000566</c:v>
                </c:pt>
                <c:pt idx="1903">
                  <c:v>128.58525256435053</c:v>
                </c:pt>
                <c:pt idx="1904">
                  <c:v>129.55777046642135</c:v>
                </c:pt>
                <c:pt idx="1905">
                  <c:v>130.08757499516145</c:v>
                </c:pt>
                <c:pt idx="1906">
                  <c:v>128.9384555835106</c:v>
                </c:pt>
                <c:pt idx="1907">
                  <c:v>129.1416682794657</c:v>
                </c:pt>
                <c:pt idx="1908">
                  <c:v>129.1416682794657</c:v>
                </c:pt>
                <c:pt idx="1909">
                  <c:v>129.1416682794657</c:v>
                </c:pt>
                <c:pt idx="1910">
                  <c:v>127.02486936326676</c:v>
                </c:pt>
                <c:pt idx="1911">
                  <c:v>126.19024579059402</c:v>
                </c:pt>
                <c:pt idx="1912">
                  <c:v>125.59028449777419</c:v>
                </c:pt>
                <c:pt idx="1913">
                  <c:v>123.26785368685879</c:v>
                </c:pt>
                <c:pt idx="1914">
                  <c:v>123.43235920263194</c:v>
                </c:pt>
                <c:pt idx="1915">
                  <c:v>123.43235920263194</c:v>
                </c:pt>
                <c:pt idx="1916">
                  <c:v>123.43235920263194</c:v>
                </c:pt>
                <c:pt idx="1917">
                  <c:v>124.71937294368088</c:v>
                </c:pt>
                <c:pt idx="1918">
                  <c:v>124.59841300561237</c:v>
                </c:pt>
                <c:pt idx="1919">
                  <c:v>126.14428101412796</c:v>
                </c:pt>
                <c:pt idx="1920">
                  <c:v>126.47571124443569</c:v>
                </c:pt>
                <c:pt idx="1921">
                  <c:v>126.15637700793482</c:v>
                </c:pt>
                <c:pt idx="1922">
                  <c:v>126.15637700793482</c:v>
                </c:pt>
                <c:pt idx="1923">
                  <c:v>126.15637700793482</c:v>
                </c:pt>
                <c:pt idx="1924">
                  <c:v>127.28614282949471</c:v>
                </c:pt>
                <c:pt idx="1925">
                  <c:v>128.57799496806643</c:v>
                </c:pt>
                <c:pt idx="1926">
                  <c:v>129.21424424230682</c:v>
                </c:pt>
                <c:pt idx="1927">
                  <c:v>130.33191407005987</c:v>
                </c:pt>
                <c:pt idx="1928">
                  <c:v>130.92703696535696</c:v>
                </c:pt>
                <c:pt idx="1929">
                  <c:v>130.92703696535696</c:v>
                </c:pt>
                <c:pt idx="1930">
                  <c:v>130.92703696535696</c:v>
                </c:pt>
                <c:pt idx="1931">
                  <c:v>132.6374104896457</c:v>
                </c:pt>
                <c:pt idx="1932">
                  <c:v>132.55031933423638</c:v>
                </c:pt>
                <c:pt idx="1933">
                  <c:v>132.45838978130431</c:v>
                </c:pt>
                <c:pt idx="1934">
                  <c:v>130.70688987807227</c:v>
                </c:pt>
                <c:pt idx="1935">
                  <c:v>131.12299206502797</c:v>
                </c:pt>
                <c:pt idx="1936">
                  <c:v>131.12299206502797</c:v>
                </c:pt>
                <c:pt idx="1937">
                  <c:v>131.12299206502797</c:v>
                </c:pt>
                <c:pt idx="1938">
                  <c:v>131.49796787304035</c:v>
                </c:pt>
                <c:pt idx="1939">
                  <c:v>132.27694987420159</c:v>
                </c:pt>
                <c:pt idx="1940">
                  <c:v>132.73901683762332</c:v>
                </c:pt>
                <c:pt idx="1941">
                  <c:v>132.58176891813426</c:v>
                </c:pt>
                <c:pt idx="1942">
                  <c:v>132.57934971937289</c:v>
                </c:pt>
                <c:pt idx="1943">
                  <c:v>132.57934971937289</c:v>
                </c:pt>
                <c:pt idx="1944">
                  <c:v>132.57934971937289</c:v>
                </c:pt>
                <c:pt idx="1945">
                  <c:v>131.90197406618924</c:v>
                </c:pt>
                <c:pt idx="1946">
                  <c:v>132.2938842655312</c:v>
                </c:pt>
                <c:pt idx="1947">
                  <c:v>130.75285465453837</c:v>
                </c:pt>
                <c:pt idx="1948">
                  <c:v>130.68269789045863</c:v>
                </c:pt>
                <c:pt idx="1949">
                  <c:v>128.74250048383968</c:v>
                </c:pt>
                <c:pt idx="1950">
                  <c:v>128.74250048383968</c:v>
                </c:pt>
                <c:pt idx="1951">
                  <c:v>128.74250048383968</c:v>
                </c:pt>
                <c:pt idx="1952">
                  <c:v>130.06096380878645</c:v>
                </c:pt>
                <c:pt idx="1953">
                  <c:v>130.78188503967479</c:v>
                </c:pt>
                <c:pt idx="1954">
                  <c:v>132.46080898006571</c:v>
                </c:pt>
                <c:pt idx="1955">
                  <c:v>136.08476872459832</c:v>
                </c:pt>
                <c:pt idx="1956">
                  <c:v>137.26775691890836</c:v>
                </c:pt>
                <c:pt idx="1957">
                  <c:v>137.26775691890836</c:v>
                </c:pt>
                <c:pt idx="1958">
                  <c:v>137.26775691890836</c:v>
                </c:pt>
                <c:pt idx="1959">
                  <c:v>139.13779756144757</c:v>
                </c:pt>
                <c:pt idx="1960">
                  <c:v>137.68869750338681</c:v>
                </c:pt>
                <c:pt idx="1961">
                  <c:v>137.56531836655694</c:v>
                </c:pt>
                <c:pt idx="1962">
                  <c:v>137.94755177085344</c:v>
                </c:pt>
                <c:pt idx="1963">
                  <c:v>138.67573059802586</c:v>
                </c:pt>
                <c:pt idx="1964">
                  <c:v>138.67573059802586</c:v>
                </c:pt>
                <c:pt idx="1965">
                  <c:v>138.67573059802586</c:v>
                </c:pt>
                <c:pt idx="1966">
                  <c:v>140.39094251983738</c:v>
                </c:pt>
                <c:pt idx="1967">
                  <c:v>140.20466421521184</c:v>
                </c:pt>
                <c:pt idx="1968">
                  <c:v>140.92074704857743</c:v>
                </c:pt>
                <c:pt idx="1969">
                  <c:v>140.09338107218881</c:v>
                </c:pt>
                <c:pt idx="1970">
                  <c:v>141.12395974453253</c:v>
                </c:pt>
                <c:pt idx="1971">
                  <c:v>141.12395974453253</c:v>
                </c:pt>
                <c:pt idx="1972">
                  <c:v>141.12395974453253</c:v>
                </c:pt>
                <c:pt idx="1973">
                  <c:v>142.4424230694793</c:v>
                </c:pt>
                <c:pt idx="1974">
                  <c:v>143.08109154248106</c:v>
                </c:pt>
                <c:pt idx="1975">
                  <c:v>142.19082639829679</c:v>
                </c:pt>
                <c:pt idx="1976">
                  <c:v>143.50928972324357</c:v>
                </c:pt>
                <c:pt idx="1977">
                  <c:v>143.6423456551189</c:v>
                </c:pt>
                <c:pt idx="1978">
                  <c:v>143.6423456551189</c:v>
                </c:pt>
                <c:pt idx="1979">
                  <c:v>143.6423456551189</c:v>
                </c:pt>
                <c:pt idx="1980">
                  <c:v>140.64979678730393</c:v>
                </c:pt>
                <c:pt idx="1981">
                  <c:v>142.86336365395766</c:v>
                </c:pt>
                <c:pt idx="1982">
                  <c:v>143.41736017031147</c:v>
                </c:pt>
                <c:pt idx="1983">
                  <c:v>144.67534352622397</c:v>
                </c:pt>
                <c:pt idx="1984">
                  <c:v>146.02767563382994</c:v>
                </c:pt>
                <c:pt idx="1985">
                  <c:v>146.02767563382994</c:v>
                </c:pt>
                <c:pt idx="1986">
                  <c:v>146.02767563382994</c:v>
                </c:pt>
                <c:pt idx="1987">
                  <c:v>146.3058834913875</c:v>
                </c:pt>
                <c:pt idx="1988">
                  <c:v>146.4050706406037</c:v>
                </c:pt>
                <c:pt idx="1989">
                  <c:v>146.59618734275199</c:v>
                </c:pt>
                <c:pt idx="1990">
                  <c:v>146.50183859105854</c:v>
                </c:pt>
                <c:pt idx="1991">
                  <c:v>146.8139152312753</c:v>
                </c:pt>
                <c:pt idx="1992">
                  <c:v>146.8139152312753</c:v>
                </c:pt>
                <c:pt idx="1993">
                  <c:v>146.8139152312753</c:v>
                </c:pt>
                <c:pt idx="1994">
                  <c:v>145.97445326107982</c:v>
                </c:pt>
                <c:pt idx="1995">
                  <c:v>145.94784207470474</c:v>
                </c:pt>
                <c:pt idx="1996">
                  <c:v>147.53725566092498</c:v>
                </c:pt>
                <c:pt idx="1997">
                  <c:v>148.65250628991666</c:v>
                </c:pt>
                <c:pt idx="1998">
                  <c:v>148.12028256241518</c:v>
                </c:pt>
                <c:pt idx="1999">
                  <c:v>148.12028256241518</c:v>
                </c:pt>
                <c:pt idx="2000">
                  <c:v>148.12028256241518</c:v>
                </c:pt>
                <c:pt idx="2001">
                  <c:v>146.79698083994566</c:v>
                </c:pt>
                <c:pt idx="2002">
                  <c:v>145.82930133539756</c:v>
                </c:pt>
                <c:pt idx="2003">
                  <c:v>146.93487516934377</c:v>
                </c:pt>
                <c:pt idx="2004">
                  <c:v>146.40748983936507</c:v>
                </c:pt>
                <c:pt idx="2005">
                  <c:v>146.60344493903605</c:v>
                </c:pt>
                <c:pt idx="2006">
                  <c:v>146.60344493903605</c:v>
                </c:pt>
                <c:pt idx="2007">
                  <c:v>146.60344493903605</c:v>
                </c:pt>
                <c:pt idx="2008">
                  <c:v>146.26959550996696</c:v>
                </c:pt>
                <c:pt idx="2009">
                  <c:v>148.1251209599379</c:v>
                </c:pt>
                <c:pt idx="2010">
                  <c:v>150.72817882717226</c:v>
                </c:pt>
                <c:pt idx="2011">
                  <c:v>150.98945229340026</c:v>
                </c:pt>
                <c:pt idx="2012">
                  <c:v>151.04751306367316</c:v>
                </c:pt>
                <c:pt idx="2013">
                  <c:v>151.04751306367316</c:v>
                </c:pt>
                <c:pt idx="2014">
                  <c:v>151.04751306367316</c:v>
                </c:pt>
                <c:pt idx="2015">
                  <c:v>152.53532030191585</c:v>
                </c:pt>
                <c:pt idx="2016">
                  <c:v>154.35213857170487</c:v>
                </c:pt>
                <c:pt idx="2017">
                  <c:v>153.81023804915793</c:v>
                </c:pt>
                <c:pt idx="2018">
                  <c:v>154.63034642926243</c:v>
                </c:pt>
                <c:pt idx="2019">
                  <c:v>158.28575575769287</c:v>
                </c:pt>
                <c:pt idx="2020">
                  <c:v>158.28575575769287</c:v>
                </c:pt>
                <c:pt idx="2021">
                  <c:v>158.28575575769287</c:v>
                </c:pt>
                <c:pt idx="2022">
                  <c:v>157.82610799303254</c:v>
                </c:pt>
                <c:pt idx="2023">
                  <c:v>158.29059415521562</c:v>
                </c:pt>
                <c:pt idx="2024">
                  <c:v>159.51954712599169</c:v>
                </c:pt>
                <c:pt idx="2025">
                  <c:v>160.30336752467565</c:v>
                </c:pt>
                <c:pt idx="2026">
                  <c:v>158.81556028643297</c:v>
                </c:pt>
                <c:pt idx="2027">
                  <c:v>158.81556028643297</c:v>
                </c:pt>
                <c:pt idx="2028">
                  <c:v>158.81556028643297</c:v>
                </c:pt>
                <c:pt idx="2029">
                  <c:v>158.926843429456</c:v>
                </c:pt>
                <c:pt idx="2030">
                  <c:v>161.53715889297447</c:v>
                </c:pt>
                <c:pt idx="2031">
                  <c:v>163.83781691503756</c:v>
                </c:pt>
                <c:pt idx="2032">
                  <c:v>164.435359009096</c:v>
                </c:pt>
                <c:pt idx="2033">
                  <c:v>162.89191019934179</c:v>
                </c:pt>
                <c:pt idx="2034">
                  <c:v>162.89191019934179</c:v>
                </c:pt>
                <c:pt idx="2035">
                  <c:v>162.89191019934179</c:v>
                </c:pt>
                <c:pt idx="2036">
                  <c:v>164.92161796013141</c:v>
                </c:pt>
                <c:pt idx="2037">
                  <c:v>162.41532804335185</c:v>
                </c:pt>
                <c:pt idx="2038">
                  <c:v>160.3880394813236</c:v>
                </c:pt>
                <c:pt idx="2039">
                  <c:v>157.95190632862378</c:v>
                </c:pt>
                <c:pt idx="2040">
                  <c:v>155.61737952390149</c:v>
                </c:pt>
                <c:pt idx="2041">
                  <c:v>155.61737952390149</c:v>
                </c:pt>
                <c:pt idx="2042">
                  <c:v>155.61737952390149</c:v>
                </c:pt>
                <c:pt idx="2043">
                  <c:v>159.32117282755934</c:v>
                </c:pt>
                <c:pt idx="2044">
                  <c:v>161.67505322237255</c:v>
                </c:pt>
                <c:pt idx="2045">
                  <c:v>163.01528933617166</c:v>
                </c:pt>
                <c:pt idx="2046">
                  <c:v>162.42984323592006</c:v>
                </c:pt>
                <c:pt idx="2047">
                  <c:v>163.33704277143389</c:v>
                </c:pt>
                <c:pt idx="2048">
                  <c:v>163.33704277143389</c:v>
                </c:pt>
                <c:pt idx="2049">
                  <c:v>163.33704277143389</c:v>
                </c:pt>
                <c:pt idx="2050">
                  <c:v>163.85717050512849</c:v>
                </c:pt>
                <c:pt idx="2051">
                  <c:v>164.95306754402921</c:v>
                </c:pt>
                <c:pt idx="2052">
                  <c:v>166.56909231662453</c:v>
                </c:pt>
                <c:pt idx="2053">
                  <c:v>167.15211921811476</c:v>
                </c:pt>
                <c:pt idx="2054">
                  <c:v>167.26824075866048</c:v>
                </c:pt>
                <c:pt idx="2055">
                  <c:v>167.26824075866048</c:v>
                </c:pt>
                <c:pt idx="2056">
                  <c:v>167.26824075866048</c:v>
                </c:pt>
                <c:pt idx="2057">
                  <c:v>168.3084962260497</c:v>
                </c:pt>
                <c:pt idx="2058">
                  <c:v>168.82862395974431</c:v>
                </c:pt>
                <c:pt idx="2059">
                  <c:v>169.15763499129068</c:v>
                </c:pt>
                <c:pt idx="2060">
                  <c:v>166.83762337913663</c:v>
                </c:pt>
                <c:pt idx="2061">
                  <c:v>167.41581188310414</c:v>
                </c:pt>
                <c:pt idx="2062">
                  <c:v>167.41581188310414</c:v>
                </c:pt>
                <c:pt idx="2063">
                  <c:v>167.41581188310414</c:v>
                </c:pt>
                <c:pt idx="2064">
                  <c:v>163.63218502032112</c:v>
                </c:pt>
                <c:pt idx="2065">
                  <c:v>163.69750338687811</c:v>
                </c:pt>
                <c:pt idx="2066">
                  <c:v>161.19363266885992</c:v>
                </c:pt>
                <c:pt idx="2067">
                  <c:v>162.02099864524857</c:v>
                </c:pt>
                <c:pt idx="2068">
                  <c:v>156.80762531449568</c:v>
                </c:pt>
                <c:pt idx="2069">
                  <c:v>156.80762531449568</c:v>
                </c:pt>
                <c:pt idx="2070">
                  <c:v>156.80762531449568</c:v>
                </c:pt>
                <c:pt idx="2071">
                  <c:v>159.52922392103719</c:v>
                </c:pt>
                <c:pt idx="2072">
                  <c:v>159.20747048577496</c:v>
                </c:pt>
                <c:pt idx="2073">
                  <c:v>161.36055738339448</c:v>
                </c:pt>
                <c:pt idx="2074">
                  <c:v>157.66402167602078</c:v>
                </c:pt>
                <c:pt idx="2075">
                  <c:v>156.89471646990503</c:v>
                </c:pt>
                <c:pt idx="2076">
                  <c:v>156.89471646990503</c:v>
                </c:pt>
                <c:pt idx="2077">
                  <c:v>156.89471646990503</c:v>
                </c:pt>
                <c:pt idx="2078">
                  <c:v>153.24414553899737</c:v>
                </c:pt>
                <c:pt idx="2079">
                  <c:v>154.40052254693234</c:v>
                </c:pt>
                <c:pt idx="2080">
                  <c:v>155.2424037158892</c:v>
                </c:pt>
                <c:pt idx="2081">
                  <c:v>159.08409134894509</c:v>
                </c:pt>
                <c:pt idx="2082">
                  <c:v>157.99061350880575</c:v>
                </c:pt>
                <c:pt idx="2083">
                  <c:v>157.99061350880575</c:v>
                </c:pt>
                <c:pt idx="2084">
                  <c:v>157.99061350880575</c:v>
                </c:pt>
                <c:pt idx="2085">
                  <c:v>157.05922198567819</c:v>
                </c:pt>
                <c:pt idx="2086">
                  <c:v>158.09463905554463</c:v>
                </c:pt>
                <c:pt idx="2087">
                  <c:v>157.41242500483821</c:v>
                </c:pt>
                <c:pt idx="2088">
                  <c:v>157.94464873233966</c:v>
                </c:pt>
                <c:pt idx="2089">
                  <c:v>156.71569576156358</c:v>
                </c:pt>
                <c:pt idx="2090">
                  <c:v>156.71569576156358</c:v>
                </c:pt>
                <c:pt idx="2091">
                  <c:v>156.71569576156358</c:v>
                </c:pt>
                <c:pt idx="2092">
                  <c:v>156.65279659376796</c:v>
                </c:pt>
                <c:pt idx="2093">
                  <c:v>155.20611573446857</c:v>
                </c:pt>
                <c:pt idx="2094">
                  <c:v>152.25469324559691</c:v>
                </c:pt>
                <c:pt idx="2095">
                  <c:v>151.09831623766195</c:v>
                </c:pt>
                <c:pt idx="2096">
                  <c:v>153.33607509192942</c:v>
                </c:pt>
                <c:pt idx="2097">
                  <c:v>153.33607509192942</c:v>
                </c:pt>
                <c:pt idx="2098">
                  <c:v>153.33607509192942</c:v>
                </c:pt>
                <c:pt idx="2099">
                  <c:v>153.6457325333848</c:v>
                </c:pt>
                <c:pt idx="2100">
                  <c:v>154.79969034255839</c:v>
                </c:pt>
                <c:pt idx="2101">
                  <c:v>154.4416489258756</c:v>
                </c:pt>
                <c:pt idx="2102">
                  <c:v>156.66005419005211</c:v>
                </c:pt>
                <c:pt idx="2103">
                  <c:v>157.01083801045075</c:v>
                </c:pt>
                <c:pt idx="2104">
                  <c:v>157.01083801045075</c:v>
                </c:pt>
                <c:pt idx="2105">
                  <c:v>157.01083801045075</c:v>
                </c:pt>
                <c:pt idx="2106">
                  <c:v>157.07857557576909</c:v>
                </c:pt>
                <c:pt idx="2107">
                  <c:v>158.03899748403308</c:v>
                </c:pt>
                <c:pt idx="2108">
                  <c:v>157.09550996709868</c:v>
                </c:pt>
                <c:pt idx="2109">
                  <c:v>157.64708728469108</c:v>
                </c:pt>
                <c:pt idx="2110">
                  <c:v>156.12299206502783</c:v>
                </c:pt>
                <c:pt idx="2111">
                  <c:v>156.12299206502783</c:v>
                </c:pt>
                <c:pt idx="2112">
                  <c:v>156.12299206502783</c:v>
                </c:pt>
                <c:pt idx="2113">
                  <c:v>155.18434294561618</c:v>
                </c:pt>
                <c:pt idx="2114">
                  <c:v>155.37787884652579</c:v>
                </c:pt>
                <c:pt idx="2115">
                  <c:v>156.87778207857534</c:v>
                </c:pt>
                <c:pt idx="2116">
                  <c:v>157.42935939616774</c:v>
                </c:pt>
                <c:pt idx="2117">
                  <c:v>158.32930133539747</c:v>
                </c:pt>
                <c:pt idx="2118">
                  <c:v>158.32930133539747</c:v>
                </c:pt>
                <c:pt idx="2119">
                  <c:v>158.32930133539747</c:v>
                </c:pt>
                <c:pt idx="2120">
                  <c:v>158.31236694406786</c:v>
                </c:pt>
                <c:pt idx="2121">
                  <c:v>158.20834139732895</c:v>
                </c:pt>
                <c:pt idx="2122">
                  <c:v>156.95035804141642</c:v>
                </c:pt>
                <c:pt idx="2123">
                  <c:v>157.51161215405432</c:v>
                </c:pt>
                <c:pt idx="2124">
                  <c:v>158.8784594542285</c:v>
                </c:pt>
                <c:pt idx="2125">
                  <c:v>158.8784594542285</c:v>
                </c:pt>
                <c:pt idx="2126">
                  <c:v>158.8784594542285</c:v>
                </c:pt>
                <c:pt idx="2127">
                  <c:v>159.77598219469687</c:v>
                </c:pt>
                <c:pt idx="2128">
                  <c:v>159.93806851170865</c:v>
                </c:pt>
                <c:pt idx="2129">
                  <c:v>160.30336752467556</c:v>
                </c:pt>
                <c:pt idx="2130">
                  <c:v>160.26466034449365</c:v>
                </c:pt>
                <c:pt idx="2131">
                  <c:v>158.28575575769278</c:v>
                </c:pt>
                <c:pt idx="2132">
                  <c:v>158.28575575769278</c:v>
                </c:pt>
                <c:pt idx="2133">
                  <c:v>158.28575575769278</c:v>
                </c:pt>
                <c:pt idx="2134">
                  <c:v>157.27211147667867</c:v>
                </c:pt>
                <c:pt idx="2135">
                  <c:v>156.81730210954106</c:v>
                </c:pt>
                <c:pt idx="2136">
                  <c:v>156.59715502225635</c:v>
                </c:pt>
                <c:pt idx="2137">
                  <c:v>157.52128894909978</c:v>
                </c:pt>
                <c:pt idx="2138">
                  <c:v>158.4357460808977</c:v>
                </c:pt>
                <c:pt idx="2139">
                  <c:v>158.4357460808977</c:v>
                </c:pt>
                <c:pt idx="2140">
                  <c:v>158.4357460808977</c:v>
                </c:pt>
                <c:pt idx="2141">
                  <c:v>158.18898780723794</c:v>
                </c:pt>
                <c:pt idx="2142">
                  <c:v>156.20524482291438</c:v>
                </c:pt>
                <c:pt idx="2143">
                  <c:v>154.58196245403497</c:v>
                </c:pt>
                <c:pt idx="2144">
                  <c:v>151.94987420166416</c:v>
                </c:pt>
                <c:pt idx="2145">
                  <c:v>153.68685891232798</c:v>
                </c:pt>
                <c:pt idx="2146">
                  <c:v>153.68685891232798</c:v>
                </c:pt>
                <c:pt idx="2147">
                  <c:v>153.68685891232798</c:v>
                </c:pt>
                <c:pt idx="2148">
                  <c:v>154.15860267079518</c:v>
                </c:pt>
                <c:pt idx="2149">
                  <c:v>156.72053415908627</c:v>
                </c:pt>
                <c:pt idx="2150">
                  <c:v>156.05767369847081</c:v>
                </c:pt>
                <c:pt idx="2151">
                  <c:v>156.27540158699412</c:v>
                </c:pt>
                <c:pt idx="2152">
                  <c:v>156.36733113992616</c:v>
                </c:pt>
                <c:pt idx="2153">
                  <c:v>156.36733113992616</c:v>
                </c:pt>
                <c:pt idx="2154">
                  <c:v>156.36733113992616</c:v>
                </c:pt>
                <c:pt idx="2155">
                  <c:v>156.00445132572065</c:v>
                </c:pt>
                <c:pt idx="2156">
                  <c:v>158.23011418618125</c:v>
                </c:pt>
                <c:pt idx="2157">
                  <c:v>158.99458099477428</c:v>
                </c:pt>
                <c:pt idx="2158">
                  <c:v>159.32117282755925</c:v>
                </c:pt>
                <c:pt idx="2159">
                  <c:v>160.10015482872046</c:v>
                </c:pt>
                <c:pt idx="2160">
                  <c:v>160.10015482872046</c:v>
                </c:pt>
                <c:pt idx="2161">
                  <c:v>160.10015482872046</c:v>
                </c:pt>
                <c:pt idx="2162">
                  <c:v>161.95568027869146</c:v>
                </c:pt>
                <c:pt idx="2163">
                  <c:v>163.70476098316215</c:v>
                </c:pt>
                <c:pt idx="2164">
                  <c:v>163.43381072188868</c:v>
                </c:pt>
                <c:pt idx="2165">
                  <c:v>162.87013741048941</c:v>
                </c:pt>
                <c:pt idx="2166">
                  <c:v>162.65240952196609</c:v>
                </c:pt>
                <c:pt idx="2167">
                  <c:v>162.65240952196609</c:v>
                </c:pt>
                <c:pt idx="2168">
                  <c:v>162.65240952196609</c:v>
                </c:pt>
                <c:pt idx="2169">
                  <c:v>162.54354557770441</c:v>
                </c:pt>
                <c:pt idx="2170">
                  <c:v>162.19034255854436</c:v>
                </c:pt>
                <c:pt idx="2171">
                  <c:v>161.67263402361112</c:v>
                </c:pt>
                <c:pt idx="2172">
                  <c:v>162.39597445326081</c:v>
                </c:pt>
                <c:pt idx="2173">
                  <c:v>162.78546545384143</c:v>
                </c:pt>
                <c:pt idx="2174">
                  <c:v>162.78546545384143</c:v>
                </c:pt>
                <c:pt idx="2175">
                  <c:v>162.78546545384143</c:v>
                </c:pt>
                <c:pt idx="2176">
                  <c:v>162.93061737952365</c:v>
                </c:pt>
                <c:pt idx="2177">
                  <c:v>162.35726727307892</c:v>
                </c:pt>
                <c:pt idx="2178">
                  <c:v>161.39442616605356</c:v>
                </c:pt>
                <c:pt idx="2179">
                  <c:v>160.60092897232414</c:v>
                </c:pt>
                <c:pt idx="2180">
                  <c:v>160.42432746274412</c:v>
                </c:pt>
                <c:pt idx="2181">
                  <c:v>160.42432746274412</c:v>
                </c:pt>
                <c:pt idx="2182">
                  <c:v>160.42432746274412</c:v>
                </c:pt>
                <c:pt idx="2183">
                  <c:v>159.17360170311574</c:v>
                </c:pt>
                <c:pt idx="2184">
                  <c:v>158.74782272111457</c:v>
                </c:pt>
                <c:pt idx="2185">
                  <c:v>160.38078188503945</c:v>
                </c:pt>
                <c:pt idx="2186">
                  <c:v>161.24443584284862</c:v>
                </c:pt>
                <c:pt idx="2187">
                  <c:v>162.69111670214801</c:v>
                </c:pt>
                <c:pt idx="2188">
                  <c:v>162.69111670214801</c:v>
                </c:pt>
                <c:pt idx="2189">
                  <c:v>162.69111670214801</c:v>
                </c:pt>
                <c:pt idx="2190">
                  <c:v>162.89674859686448</c:v>
                </c:pt>
                <c:pt idx="2191">
                  <c:v>162.49274240371562</c:v>
                </c:pt>
                <c:pt idx="2192">
                  <c:v>162.23630733501039</c:v>
                </c:pt>
                <c:pt idx="2193">
                  <c:v>161.49361331526973</c:v>
                </c:pt>
                <c:pt idx="2194">
                  <c:v>160.00338687826567</c:v>
                </c:pt>
                <c:pt idx="2195">
                  <c:v>160.00338687826567</c:v>
                </c:pt>
                <c:pt idx="2196">
                  <c:v>160.00338687826567</c:v>
                </c:pt>
                <c:pt idx="2197">
                  <c:v>159.93806851170868</c:v>
                </c:pt>
                <c:pt idx="2198">
                  <c:v>159.04780336752444</c:v>
                </c:pt>
                <c:pt idx="2199">
                  <c:v>158.46477646603421</c:v>
                </c:pt>
                <c:pt idx="2200">
                  <c:v>155.59802593381048</c:v>
                </c:pt>
                <c:pt idx="2201">
                  <c:v>155.84478420747027</c:v>
                </c:pt>
                <c:pt idx="2202">
                  <c:v>155.84478420747027</c:v>
                </c:pt>
                <c:pt idx="2203">
                  <c:v>155.84478420747027</c:v>
                </c:pt>
                <c:pt idx="2204">
                  <c:v>156.87294368105262</c:v>
                </c:pt>
                <c:pt idx="2205">
                  <c:v>158.38736210567038</c:v>
                </c:pt>
                <c:pt idx="2206">
                  <c:v>158.26398296884051</c:v>
                </c:pt>
                <c:pt idx="2207">
                  <c:v>159.50503193342345</c:v>
                </c:pt>
                <c:pt idx="2208">
                  <c:v>158.51799883878439</c:v>
                </c:pt>
                <c:pt idx="2209">
                  <c:v>158.51799883878439</c:v>
                </c:pt>
                <c:pt idx="2210">
                  <c:v>158.51799883878439</c:v>
                </c:pt>
                <c:pt idx="2211">
                  <c:v>155.83026901490206</c:v>
                </c:pt>
                <c:pt idx="2212">
                  <c:v>155.10934778401372</c:v>
                </c:pt>
                <c:pt idx="2213">
                  <c:v>155.2496613121732</c:v>
                </c:pt>
                <c:pt idx="2214">
                  <c:v>156.97213083026878</c:v>
                </c:pt>
                <c:pt idx="2215">
                  <c:v>155.19885813818439</c:v>
                </c:pt>
                <c:pt idx="2216">
                  <c:v>155.19885813818439</c:v>
                </c:pt>
                <c:pt idx="2217">
                  <c:v>155.19885813818439</c:v>
                </c:pt>
                <c:pt idx="2218">
                  <c:v>151.53861041223124</c:v>
                </c:pt>
                <c:pt idx="2219">
                  <c:v>148.28478807818828</c:v>
                </c:pt>
                <c:pt idx="2220">
                  <c:v>150.16450551577296</c:v>
                </c:pt>
                <c:pt idx="2221">
                  <c:v>153.38929746467946</c:v>
                </c:pt>
                <c:pt idx="2222">
                  <c:v>151.31846332494655</c:v>
                </c:pt>
                <c:pt idx="2223">
                  <c:v>151.31846332494655</c:v>
                </c:pt>
                <c:pt idx="2224">
                  <c:v>151.31846332494655</c:v>
                </c:pt>
                <c:pt idx="2225">
                  <c:v>153.14737758854244</c:v>
                </c:pt>
                <c:pt idx="2226">
                  <c:v>153.27559512289508</c:v>
                </c:pt>
                <c:pt idx="2227">
                  <c:v>154.43922972711414</c:v>
                </c:pt>
                <c:pt idx="2228">
                  <c:v>153.99409715502199</c:v>
                </c:pt>
                <c:pt idx="2229">
                  <c:v>153.10141281207638</c:v>
                </c:pt>
                <c:pt idx="2230">
                  <c:v>153.10141281207638</c:v>
                </c:pt>
                <c:pt idx="2231">
                  <c:v>153.10141281207638</c:v>
                </c:pt>
                <c:pt idx="2232">
                  <c:v>153.30946390555422</c:v>
                </c:pt>
                <c:pt idx="2233">
                  <c:v>154.04973872653352</c:v>
                </c:pt>
                <c:pt idx="2234">
                  <c:v>153.74733888136223</c:v>
                </c:pt>
                <c:pt idx="2235">
                  <c:v>152.98287207276923</c:v>
                </c:pt>
                <c:pt idx="2236">
                  <c:v>151.79746467969781</c:v>
                </c:pt>
                <c:pt idx="2237">
                  <c:v>151.79746467969781</c:v>
                </c:pt>
                <c:pt idx="2238">
                  <c:v>151.79746467969781</c:v>
                </c:pt>
                <c:pt idx="2239">
                  <c:v>150.80317398877463</c:v>
                </c:pt>
                <c:pt idx="2240">
                  <c:v>148.9282949487127</c:v>
                </c:pt>
                <c:pt idx="2241">
                  <c:v>149.62744339074868</c:v>
                </c:pt>
                <c:pt idx="2242">
                  <c:v>146.16798916198925</c:v>
                </c:pt>
                <c:pt idx="2243">
                  <c:v>144.79146506676958</c:v>
                </c:pt>
                <c:pt idx="2244">
                  <c:v>144.79146506676958</c:v>
                </c:pt>
                <c:pt idx="2245">
                  <c:v>144.79146506676958</c:v>
                </c:pt>
                <c:pt idx="2246">
                  <c:v>146.79214244242274</c:v>
                </c:pt>
                <c:pt idx="2247">
                  <c:v>150.65076446680825</c:v>
                </c:pt>
                <c:pt idx="2248">
                  <c:v>151.28943293981001</c:v>
                </c:pt>
                <c:pt idx="2249">
                  <c:v>150.21288949100025</c:v>
                </c:pt>
                <c:pt idx="2250">
                  <c:v>150.98945229340012</c:v>
                </c:pt>
                <c:pt idx="2251">
                  <c:v>150.98945229340012</c:v>
                </c:pt>
                <c:pt idx="2252">
                  <c:v>150.98945229340012</c:v>
                </c:pt>
                <c:pt idx="2253">
                  <c:v>152.50145151925651</c:v>
                </c:pt>
                <c:pt idx="2254">
                  <c:v>155.27869169730954</c:v>
                </c:pt>
                <c:pt idx="2255">
                  <c:v>155.73108186568578</c:v>
                </c:pt>
                <c:pt idx="2256">
                  <c:v>155.67302109541291</c:v>
                </c:pt>
                <c:pt idx="2257">
                  <c:v>156.1544416489256</c:v>
                </c:pt>
                <c:pt idx="2258">
                  <c:v>156.1544416489256</c:v>
                </c:pt>
                <c:pt idx="2259">
                  <c:v>156.1544416489256</c:v>
                </c:pt>
                <c:pt idx="2260">
                  <c:v>157.17292432746248</c:v>
                </c:pt>
                <c:pt idx="2261">
                  <c:v>157.33259144571292</c:v>
                </c:pt>
                <c:pt idx="2262">
                  <c:v>155.92945616411816</c:v>
                </c:pt>
                <c:pt idx="2263">
                  <c:v>154.34488097542066</c:v>
                </c:pt>
                <c:pt idx="2264">
                  <c:v>155.42142442423042</c:v>
                </c:pt>
                <c:pt idx="2265">
                  <c:v>155.42142442423042</c:v>
                </c:pt>
                <c:pt idx="2266">
                  <c:v>155.42142442423042</c:v>
                </c:pt>
                <c:pt idx="2267">
                  <c:v>154.55535126765989</c:v>
                </c:pt>
                <c:pt idx="2268">
                  <c:v>153.93119798722637</c:v>
                </c:pt>
                <c:pt idx="2269">
                  <c:v>153.06512483065583</c:v>
                </c:pt>
                <c:pt idx="2270">
                  <c:v>151.70069672924302</c:v>
                </c:pt>
                <c:pt idx="2271">
                  <c:v>152.00551577317569</c:v>
                </c:pt>
                <c:pt idx="2272">
                  <c:v>152.00551577317569</c:v>
                </c:pt>
                <c:pt idx="2273">
                  <c:v>152.00551577317569</c:v>
                </c:pt>
                <c:pt idx="2274">
                  <c:v>149.50406425391887</c:v>
                </c:pt>
                <c:pt idx="2275">
                  <c:v>149.89355525449946</c:v>
                </c:pt>
                <c:pt idx="2276">
                  <c:v>150.06289916779536</c:v>
                </c:pt>
                <c:pt idx="2277">
                  <c:v>151.34265531256023</c:v>
                </c:pt>
                <c:pt idx="2278">
                  <c:v>150.46206696342148</c:v>
                </c:pt>
                <c:pt idx="2279">
                  <c:v>150.46206696342148</c:v>
                </c:pt>
                <c:pt idx="2280">
                  <c:v>150.46206696342148</c:v>
                </c:pt>
                <c:pt idx="2281">
                  <c:v>150.73301722469492</c:v>
                </c:pt>
                <c:pt idx="2282">
                  <c:v>149.98306560867013</c:v>
                </c:pt>
                <c:pt idx="2283">
                  <c:v>148.89200696729216</c:v>
                </c:pt>
                <c:pt idx="2284">
                  <c:v>149.1073156570541</c:v>
                </c:pt>
                <c:pt idx="2285">
                  <c:v>148.33801045093836</c:v>
                </c:pt>
                <c:pt idx="2286">
                  <c:v>148.33801045093836</c:v>
                </c:pt>
                <c:pt idx="2287">
                  <c:v>148.33801045093836</c:v>
                </c:pt>
                <c:pt idx="2288">
                  <c:v>147.12599187149186</c:v>
                </c:pt>
                <c:pt idx="2289">
                  <c:v>147.14292626282148</c:v>
                </c:pt>
                <c:pt idx="2290">
                  <c:v>146.02525643506843</c:v>
                </c:pt>
                <c:pt idx="2291">
                  <c:v>149.14602283723602</c:v>
                </c:pt>
                <c:pt idx="2292">
                  <c:v>149.60567060189635</c:v>
                </c:pt>
                <c:pt idx="2293">
                  <c:v>149.60567060189635</c:v>
                </c:pt>
                <c:pt idx="2294">
                  <c:v>149.60567060189635</c:v>
                </c:pt>
                <c:pt idx="2295">
                  <c:v>150.63624927424007</c:v>
                </c:pt>
                <c:pt idx="2296">
                  <c:v>149.20650280627029</c:v>
                </c:pt>
                <c:pt idx="2297">
                  <c:v>149.99999999999974</c:v>
                </c:pt>
                <c:pt idx="2298">
                  <c:v>150.76688600735412</c:v>
                </c:pt>
                <c:pt idx="2299">
                  <c:v>152.79175537062099</c:v>
                </c:pt>
                <c:pt idx="2300">
                  <c:v>152.79175537062099</c:v>
                </c:pt>
                <c:pt idx="2301">
                  <c:v>152.79175537062099</c:v>
                </c:pt>
                <c:pt idx="2302">
                  <c:v>152.72159860654125</c:v>
                </c:pt>
                <c:pt idx="2303">
                  <c:v>154.09570350299956</c:v>
                </c:pt>
                <c:pt idx="2304">
                  <c:v>154.88194310044489</c:v>
                </c:pt>
                <c:pt idx="2305">
                  <c:v>153.91668279465816</c:v>
                </c:pt>
                <c:pt idx="2306">
                  <c:v>153.93603638474912</c:v>
                </c:pt>
                <c:pt idx="2307">
                  <c:v>153.93603638474912</c:v>
                </c:pt>
                <c:pt idx="2308">
                  <c:v>153.93603638474912</c:v>
                </c:pt>
                <c:pt idx="2309">
                  <c:v>154.42955293206867</c:v>
                </c:pt>
                <c:pt idx="2310">
                  <c:v>154.29891619895466</c:v>
                </c:pt>
                <c:pt idx="2311">
                  <c:v>152.73369460034814</c:v>
                </c:pt>
                <c:pt idx="2312">
                  <c:v>151.92326301528911</c:v>
                </c:pt>
                <c:pt idx="2313">
                  <c:v>150.57818850396723</c:v>
                </c:pt>
                <c:pt idx="2314">
                  <c:v>150.57818850396723</c:v>
                </c:pt>
                <c:pt idx="2315">
                  <c:v>150.57818850396723</c:v>
                </c:pt>
                <c:pt idx="2316">
                  <c:v>150.55883491387627</c:v>
                </c:pt>
                <c:pt idx="2317">
                  <c:v>150.4910973485579</c:v>
                </c:pt>
                <c:pt idx="2318">
                  <c:v>150.31449583897788</c:v>
                </c:pt>
                <c:pt idx="2319">
                  <c:v>151.04025546738896</c:v>
                </c:pt>
                <c:pt idx="2320">
                  <c:v>150.52254693245573</c:v>
                </c:pt>
                <c:pt idx="2321">
                  <c:v>150.52254693245573</c:v>
                </c:pt>
                <c:pt idx="2322">
                  <c:v>150.52254693245573</c:v>
                </c:pt>
                <c:pt idx="2323">
                  <c:v>151.10073543642321</c:v>
                </c:pt>
                <c:pt idx="2324">
                  <c:v>151.59425198374271</c:v>
                </c:pt>
                <c:pt idx="2325">
                  <c:v>151.77085349332276</c:v>
                </c:pt>
                <c:pt idx="2326">
                  <c:v>152.60789626475687</c:v>
                </c:pt>
                <c:pt idx="2327">
                  <c:v>153.09657441455366</c:v>
                </c:pt>
                <c:pt idx="2328">
                  <c:v>153.09657441455366</c:v>
                </c:pt>
                <c:pt idx="2329">
                  <c:v>153.09657441455366</c:v>
                </c:pt>
                <c:pt idx="2330">
                  <c:v>153.25866073156547</c:v>
                </c:pt>
                <c:pt idx="2331">
                  <c:v>153.70379330365762</c:v>
                </c:pt>
                <c:pt idx="2332">
                  <c:v>153.27559512289508</c:v>
                </c:pt>
                <c:pt idx="2333">
                  <c:v>151.7273079156181</c:v>
                </c:pt>
                <c:pt idx="2334">
                  <c:v>151.17573059802569</c:v>
                </c:pt>
                <c:pt idx="2335">
                  <c:v>151.17573059802569</c:v>
                </c:pt>
                <c:pt idx="2336">
                  <c:v>151.17573059802569</c:v>
                </c:pt>
                <c:pt idx="2337">
                  <c:v>150.27336946003459</c:v>
                </c:pt>
                <c:pt idx="2338">
                  <c:v>149.54035223533941</c:v>
                </c:pt>
                <c:pt idx="2339">
                  <c:v>149.27665957035006</c:v>
                </c:pt>
                <c:pt idx="2340">
                  <c:v>149.46051867621421</c:v>
                </c:pt>
                <c:pt idx="2341">
                  <c:v>145.70834139732898</c:v>
                </c:pt>
                <c:pt idx="2342">
                  <c:v>145.70834139732898</c:v>
                </c:pt>
                <c:pt idx="2343">
                  <c:v>145.70834139732898</c:v>
                </c:pt>
                <c:pt idx="2344">
                  <c:v>145.22208244629357</c:v>
                </c:pt>
                <c:pt idx="2345">
                  <c:v>144.44068124637099</c:v>
                </c:pt>
                <c:pt idx="2346">
                  <c:v>146.16073156570525</c:v>
                </c:pt>
                <c:pt idx="2347">
                  <c:v>147.36791174762902</c:v>
                </c:pt>
                <c:pt idx="2348">
                  <c:v>145.98896845364803</c:v>
                </c:pt>
                <c:pt idx="2349">
                  <c:v>145.98896845364803</c:v>
                </c:pt>
                <c:pt idx="2350">
                  <c:v>145.98896845364803</c:v>
                </c:pt>
                <c:pt idx="2351">
                  <c:v>144.72372750145141</c:v>
                </c:pt>
                <c:pt idx="2352">
                  <c:v>147.30259338107209</c:v>
                </c:pt>
                <c:pt idx="2353">
                  <c:v>147.95577704664205</c:v>
                </c:pt>
                <c:pt idx="2354">
                  <c:v>148.75895103541697</c:v>
                </c:pt>
                <c:pt idx="2355">
                  <c:v>147.66547319527763</c:v>
                </c:pt>
                <c:pt idx="2356">
                  <c:v>147.66547319527763</c:v>
                </c:pt>
                <c:pt idx="2357">
                  <c:v>147.66547319527763</c:v>
                </c:pt>
                <c:pt idx="2358">
                  <c:v>146.72682407586598</c:v>
                </c:pt>
                <c:pt idx="2359">
                  <c:v>145.71559899361324</c:v>
                </c:pt>
                <c:pt idx="2360">
                  <c:v>144.81081865686079</c:v>
                </c:pt>
                <c:pt idx="2361">
                  <c:v>145.97203406231847</c:v>
                </c:pt>
                <c:pt idx="2362">
                  <c:v>145.07209212308874</c:v>
                </c:pt>
                <c:pt idx="2363">
                  <c:v>145.07209212308874</c:v>
                </c:pt>
                <c:pt idx="2364">
                  <c:v>145.07209212308874</c:v>
                </c:pt>
                <c:pt idx="2365">
                  <c:v>141.98277530481897</c:v>
                </c:pt>
                <c:pt idx="2366">
                  <c:v>143.61573446874388</c:v>
                </c:pt>
                <c:pt idx="2367">
                  <c:v>144.36326688600727</c:v>
                </c:pt>
                <c:pt idx="2368">
                  <c:v>145.52448229146495</c:v>
                </c:pt>
                <c:pt idx="2369">
                  <c:v>145.64060383201073</c:v>
                </c:pt>
                <c:pt idx="2370">
                  <c:v>145.64060383201073</c:v>
                </c:pt>
                <c:pt idx="2371">
                  <c:v>145.64060383201073</c:v>
                </c:pt>
                <c:pt idx="2372">
                  <c:v>145.7881749564543</c:v>
                </c:pt>
                <c:pt idx="2373">
                  <c:v>146.4292626282174</c:v>
                </c:pt>
                <c:pt idx="2374">
                  <c:v>145.46400232243067</c:v>
                </c:pt>
                <c:pt idx="2375">
                  <c:v>146.04461002515956</c:v>
                </c:pt>
                <c:pt idx="2376">
                  <c:v>147.15260305786711</c:v>
                </c:pt>
                <c:pt idx="2377">
                  <c:v>147.15260305786711</c:v>
                </c:pt>
                <c:pt idx="2378">
                  <c:v>147.15260305786711</c:v>
                </c:pt>
                <c:pt idx="2379">
                  <c:v>147.33162376620851</c:v>
                </c:pt>
                <c:pt idx="2380">
                  <c:v>147.50580607702716</c:v>
                </c:pt>
                <c:pt idx="2381">
                  <c:v>146.0470292239209</c:v>
                </c:pt>
                <c:pt idx="2382">
                  <c:v>145.37933036578272</c:v>
                </c:pt>
                <c:pt idx="2383">
                  <c:v>146.45829301335382</c:v>
                </c:pt>
                <c:pt idx="2384">
                  <c:v>146.45829301335382</c:v>
                </c:pt>
                <c:pt idx="2385">
                  <c:v>146.45829301335382</c:v>
                </c:pt>
                <c:pt idx="2386">
                  <c:v>147.1937294368104</c:v>
                </c:pt>
                <c:pt idx="2387">
                  <c:v>148.48074317785935</c:v>
                </c:pt>
                <c:pt idx="2388">
                  <c:v>151.386200890265</c:v>
                </c:pt>
                <c:pt idx="2389">
                  <c:v>150.9241339268433</c:v>
                </c:pt>
                <c:pt idx="2390">
                  <c:v>150.22740468356866</c:v>
                </c:pt>
                <c:pt idx="2391">
                  <c:v>150.22740468356866</c:v>
                </c:pt>
                <c:pt idx="2392">
                  <c:v>150.22740468356866</c:v>
                </c:pt>
                <c:pt idx="2393">
                  <c:v>149.86210567060178</c:v>
                </c:pt>
                <c:pt idx="2394">
                  <c:v>148.33075285465441</c:v>
                </c:pt>
                <c:pt idx="2395">
                  <c:v>148.12512095993793</c:v>
                </c:pt>
                <c:pt idx="2396">
                  <c:v>150.02903038513631</c:v>
                </c:pt>
                <c:pt idx="2397">
                  <c:v>148.66218308496212</c:v>
                </c:pt>
                <c:pt idx="2398">
                  <c:v>148.66218308496212</c:v>
                </c:pt>
                <c:pt idx="2399">
                  <c:v>148.66218308496212</c:v>
                </c:pt>
                <c:pt idx="2400">
                  <c:v>146.01799883878448</c:v>
                </c:pt>
                <c:pt idx="2401">
                  <c:v>144.61970195471247</c:v>
                </c:pt>
                <c:pt idx="2402">
                  <c:v>144.73824269401962</c:v>
                </c:pt>
                <c:pt idx="2403">
                  <c:v>142.42548867814969</c:v>
                </c:pt>
                <c:pt idx="2404">
                  <c:v>142.32388233017213</c:v>
                </c:pt>
                <c:pt idx="2405">
                  <c:v>142.32388233017213</c:v>
                </c:pt>
                <c:pt idx="2406">
                  <c:v>142.32388233017213</c:v>
                </c:pt>
                <c:pt idx="2407">
                  <c:v>144.36568608476861</c:v>
                </c:pt>
                <c:pt idx="2408">
                  <c:v>145.0575769305205</c:v>
                </c:pt>
                <c:pt idx="2409">
                  <c:v>144.96564737758843</c:v>
                </c:pt>
                <c:pt idx="2410">
                  <c:v>144.62454035223524</c:v>
                </c:pt>
                <c:pt idx="2411">
                  <c:v>145.92123088832966</c:v>
                </c:pt>
                <c:pt idx="2412">
                  <c:v>145.92123088832966</c:v>
                </c:pt>
                <c:pt idx="2413">
                  <c:v>145.92123088832966</c:v>
                </c:pt>
                <c:pt idx="2414">
                  <c:v>145.70834139732906</c:v>
                </c:pt>
                <c:pt idx="2415">
                  <c:v>145.76640216760194</c:v>
                </c:pt>
                <c:pt idx="2416">
                  <c:v>148.15657054383573</c:v>
                </c:pt>
                <c:pt idx="2417">
                  <c:v>149.52099864524854</c:v>
                </c:pt>
                <c:pt idx="2418">
                  <c:v>148.25817689181329</c:v>
                </c:pt>
                <c:pt idx="2419">
                  <c:v>148.25817689181329</c:v>
                </c:pt>
                <c:pt idx="2420">
                  <c:v>148.25817689181329</c:v>
                </c:pt>
                <c:pt idx="2421">
                  <c:v>145.88252370814772</c:v>
                </c:pt>
                <c:pt idx="2422">
                  <c:v>146.9251983742983</c:v>
                </c:pt>
                <c:pt idx="2423">
                  <c:v>148.73959744532598</c:v>
                </c:pt>
                <c:pt idx="2424">
                  <c:v>148.58718792335966</c:v>
                </c:pt>
                <c:pt idx="2425">
                  <c:v>147.25904780336739</c:v>
                </c:pt>
                <c:pt idx="2426">
                  <c:v>147.25904780336739</c:v>
                </c:pt>
                <c:pt idx="2427">
                  <c:v>147.25904780336739</c:v>
                </c:pt>
                <c:pt idx="2428">
                  <c:v>145.79059415521564</c:v>
                </c:pt>
                <c:pt idx="2429">
                  <c:v>144.25924133926827</c:v>
                </c:pt>
                <c:pt idx="2430">
                  <c:v>144.29069092316612</c:v>
                </c:pt>
                <c:pt idx="2431">
                  <c:v>138.07576930520599</c:v>
                </c:pt>
                <c:pt idx="2432">
                  <c:v>140.12241145732523</c:v>
                </c:pt>
                <c:pt idx="2433">
                  <c:v>140.12241145732523</c:v>
                </c:pt>
                <c:pt idx="2434">
                  <c:v>140.12241145732523</c:v>
                </c:pt>
                <c:pt idx="2435">
                  <c:v>140.04983549448409</c:v>
                </c:pt>
                <c:pt idx="2436">
                  <c:v>140.66431197987214</c:v>
                </c:pt>
                <c:pt idx="2437">
                  <c:v>139.71114766789225</c:v>
                </c:pt>
                <c:pt idx="2438">
                  <c:v>140.21676020901864</c:v>
                </c:pt>
                <c:pt idx="2439">
                  <c:v>136.91939229727103</c:v>
                </c:pt>
                <c:pt idx="2440">
                  <c:v>136.91939229727103</c:v>
                </c:pt>
                <c:pt idx="2441">
                  <c:v>136.91939229727103</c:v>
                </c:pt>
                <c:pt idx="2442">
                  <c:v>132.43177859492923</c:v>
                </c:pt>
                <c:pt idx="2443">
                  <c:v>131.08912328236877</c:v>
                </c:pt>
                <c:pt idx="2444">
                  <c:v>130.53270756725362</c:v>
                </c:pt>
                <c:pt idx="2445">
                  <c:v>131.98180762531436</c:v>
                </c:pt>
                <c:pt idx="2446">
                  <c:v>129.96177665957023</c:v>
                </c:pt>
                <c:pt idx="2447">
                  <c:v>129.96177665957023</c:v>
                </c:pt>
                <c:pt idx="2448">
                  <c:v>129.96177665957023</c:v>
                </c:pt>
                <c:pt idx="2449">
                  <c:v>126.30152893361708</c:v>
                </c:pt>
                <c:pt idx="2450">
                  <c:v>122.92916586026696</c:v>
                </c:pt>
                <c:pt idx="2451">
                  <c:v>129.47551770853482</c:v>
                </c:pt>
                <c:pt idx="2452">
                  <c:v>134.26069285852512</c:v>
                </c:pt>
                <c:pt idx="2453">
                  <c:v>134.50987033094626</c:v>
                </c:pt>
                <c:pt idx="2454">
                  <c:v>134.50987033094626</c:v>
                </c:pt>
                <c:pt idx="2455">
                  <c:v>134.50987033094626</c:v>
                </c:pt>
                <c:pt idx="2456">
                  <c:v>133.59541319914831</c:v>
                </c:pt>
                <c:pt idx="2457">
                  <c:v>135.53561060576723</c:v>
                </c:pt>
                <c:pt idx="2458">
                  <c:v>136.67021482484986</c:v>
                </c:pt>
                <c:pt idx="2459">
                  <c:v>136.22266305399637</c:v>
                </c:pt>
                <c:pt idx="2460">
                  <c:v>134.80501257983343</c:v>
                </c:pt>
                <c:pt idx="2461">
                  <c:v>134.80501257983343</c:v>
                </c:pt>
                <c:pt idx="2462">
                  <c:v>134.80501257983343</c:v>
                </c:pt>
                <c:pt idx="2463">
                  <c:v>134.79533578478797</c:v>
                </c:pt>
                <c:pt idx="2464">
                  <c:v>136.20089026514404</c:v>
                </c:pt>
                <c:pt idx="2465">
                  <c:v>137.78788465260288</c:v>
                </c:pt>
                <c:pt idx="2466">
                  <c:v>136.88794271337318</c:v>
                </c:pt>
                <c:pt idx="2467">
                  <c:v>137.37662086316993</c:v>
                </c:pt>
                <c:pt idx="2468">
                  <c:v>137.37662086316993</c:v>
                </c:pt>
                <c:pt idx="2469">
                  <c:v>137.37662086316993</c:v>
                </c:pt>
                <c:pt idx="2470">
                  <c:v>139.27811108960694</c:v>
                </c:pt>
                <c:pt idx="2471">
                  <c:v>138.69992258563946</c:v>
                </c:pt>
                <c:pt idx="2472">
                  <c:v>137.01132185020305</c:v>
                </c:pt>
                <c:pt idx="2473">
                  <c:v>135.04935165473179</c:v>
                </c:pt>
                <c:pt idx="2474">
                  <c:v>135.2743371395392</c:v>
                </c:pt>
                <c:pt idx="2475">
                  <c:v>135.2743371395392</c:v>
                </c:pt>
                <c:pt idx="2476">
                  <c:v>135.2743371395392</c:v>
                </c:pt>
                <c:pt idx="2477">
                  <c:v>133.34623572672714</c:v>
                </c:pt>
                <c:pt idx="2478">
                  <c:v>133.1841494097153</c:v>
                </c:pt>
                <c:pt idx="2479">
                  <c:v>134.27036965357053</c:v>
                </c:pt>
                <c:pt idx="2480">
                  <c:v>134.14699051674063</c:v>
                </c:pt>
                <c:pt idx="2481">
                  <c:v>133.60992839171644</c:v>
                </c:pt>
                <c:pt idx="2482">
                  <c:v>133.60992839171644</c:v>
                </c:pt>
                <c:pt idx="2483">
                  <c:v>133.60992839171644</c:v>
                </c:pt>
                <c:pt idx="2484">
                  <c:v>132.87691116702126</c:v>
                </c:pt>
                <c:pt idx="2485">
                  <c:v>131.59715502225643</c:v>
                </c:pt>
                <c:pt idx="2486">
                  <c:v>131.56570543835861</c:v>
                </c:pt>
                <c:pt idx="2487">
                  <c:v>130.52061157344664</c:v>
                </c:pt>
                <c:pt idx="2488">
                  <c:v>129.16586026707932</c:v>
                </c:pt>
                <c:pt idx="2489">
                  <c:v>129.16586026707932</c:v>
                </c:pt>
                <c:pt idx="2490">
                  <c:v>129.16586026707932</c:v>
                </c:pt>
                <c:pt idx="2491">
                  <c:v>125.6241532804333</c:v>
                </c:pt>
                <c:pt idx="2492">
                  <c:v>126.02815947358214</c:v>
                </c:pt>
                <c:pt idx="2493">
                  <c:v>125.35562221792119</c:v>
                </c:pt>
                <c:pt idx="2494">
                  <c:v>126.57731759241317</c:v>
                </c:pt>
                <c:pt idx="2495">
                  <c:v>129.27230501257961</c:v>
                </c:pt>
                <c:pt idx="2496">
                  <c:v>129.27230501257961</c:v>
                </c:pt>
                <c:pt idx="2497">
                  <c:v>129.27230501257961</c:v>
                </c:pt>
                <c:pt idx="2498">
                  <c:v>128.84652603057845</c:v>
                </c:pt>
                <c:pt idx="2499">
                  <c:v>128.45219663247511</c:v>
                </c:pt>
                <c:pt idx="2500">
                  <c:v>127.81110896071201</c:v>
                </c:pt>
                <c:pt idx="2501">
                  <c:v>127.20389007160806</c:v>
                </c:pt>
                <c:pt idx="2502">
                  <c:v>123.94281014128102</c:v>
                </c:pt>
                <c:pt idx="2503">
                  <c:v>123.94281014128102</c:v>
                </c:pt>
                <c:pt idx="2504">
                  <c:v>123.94281014128102</c:v>
                </c:pt>
                <c:pt idx="2505">
                  <c:v>121.92519837429823</c:v>
                </c:pt>
                <c:pt idx="2506">
                  <c:v>121.03009483259126</c:v>
                </c:pt>
                <c:pt idx="2507">
                  <c:v>121.51151538610394</c:v>
                </c:pt>
                <c:pt idx="2508">
                  <c:v>118.70524482291448</c:v>
                </c:pt>
                <c:pt idx="2509">
                  <c:v>120.71559899361316</c:v>
                </c:pt>
                <c:pt idx="2510">
                  <c:v>120.71559899361316</c:v>
                </c:pt>
                <c:pt idx="2511">
                  <c:v>120.71559899361316</c:v>
                </c:pt>
                <c:pt idx="2512">
                  <c:v>121.08089800658006</c:v>
                </c:pt>
                <c:pt idx="2513">
                  <c:v>123.89200696729228</c:v>
                </c:pt>
                <c:pt idx="2514">
                  <c:v>124.17989161989533</c:v>
                </c:pt>
                <c:pt idx="2515">
                  <c:v>122.01470872846899</c:v>
                </c:pt>
                <c:pt idx="2516">
                  <c:v>124.49922585639621</c:v>
                </c:pt>
                <c:pt idx="2517">
                  <c:v>124.49922585639621</c:v>
                </c:pt>
                <c:pt idx="2518">
                  <c:v>124.49922585639621</c:v>
                </c:pt>
                <c:pt idx="2519">
                  <c:v>124.41455389974826</c:v>
                </c:pt>
                <c:pt idx="2520">
                  <c:v>122.44290690923151</c:v>
                </c:pt>
                <c:pt idx="2521">
                  <c:v>122.76466034449376</c:v>
                </c:pt>
                <c:pt idx="2522">
                  <c:v>123.17350493516534</c:v>
                </c:pt>
                <c:pt idx="2523">
                  <c:v>125.62899167795612</c:v>
                </c:pt>
                <c:pt idx="2524">
                  <c:v>125.62899167795612</c:v>
                </c:pt>
                <c:pt idx="2525">
                  <c:v>125.62899167795612</c:v>
                </c:pt>
                <c:pt idx="2526">
                  <c:v>128.27801432165654</c:v>
                </c:pt>
                <c:pt idx="2527">
                  <c:v>129.84323592026308</c:v>
                </c:pt>
                <c:pt idx="2528">
                  <c:v>128.69653570737358</c:v>
                </c:pt>
                <c:pt idx="2529">
                  <c:v>127.93690729630335</c:v>
                </c:pt>
                <c:pt idx="2530">
                  <c:v>127.85465453841675</c:v>
                </c:pt>
                <c:pt idx="2531">
                  <c:v>127.85465453841675</c:v>
                </c:pt>
                <c:pt idx="2532">
                  <c:v>127.85465453841675</c:v>
                </c:pt>
                <c:pt idx="2533">
                  <c:v>129.14166827946573</c:v>
                </c:pt>
                <c:pt idx="2534">
                  <c:v>127.91029610992827</c:v>
                </c:pt>
                <c:pt idx="2535">
                  <c:v>129.45858331720521</c:v>
                </c:pt>
                <c:pt idx="2536">
                  <c:v>128.66992452099851</c:v>
                </c:pt>
                <c:pt idx="2537">
                  <c:v>127.17485968647171</c:v>
                </c:pt>
                <c:pt idx="2538">
                  <c:v>127.17485968647171</c:v>
                </c:pt>
                <c:pt idx="2539">
                  <c:v>127.17485968647171</c:v>
                </c:pt>
                <c:pt idx="2540">
                  <c:v>122.57596284110689</c:v>
                </c:pt>
                <c:pt idx="2541">
                  <c:v>122.75014515192554</c:v>
                </c:pt>
                <c:pt idx="2542">
                  <c:v>123.04770659957408</c:v>
                </c:pt>
                <c:pt idx="2543">
                  <c:v>121.65182891426346</c:v>
                </c:pt>
                <c:pt idx="2544">
                  <c:v>121.24056512483052</c:v>
                </c:pt>
                <c:pt idx="2545">
                  <c:v>121.24056512483052</c:v>
                </c:pt>
                <c:pt idx="2546">
                  <c:v>121.24056512483052</c:v>
                </c:pt>
                <c:pt idx="2547">
                  <c:v>120.75672537255647</c:v>
                </c:pt>
                <c:pt idx="2548">
                  <c:v>122.77917553706197</c:v>
                </c:pt>
                <c:pt idx="2549">
                  <c:v>119.99225856396347</c:v>
                </c:pt>
                <c:pt idx="2550">
                  <c:v>120.28498161408928</c:v>
                </c:pt>
                <c:pt idx="2551">
                  <c:v>122.20582543061725</c:v>
                </c:pt>
                <c:pt idx="2552">
                  <c:v>122.20582543061725</c:v>
                </c:pt>
                <c:pt idx="2553">
                  <c:v>122.20582543061725</c:v>
                </c:pt>
                <c:pt idx="2554">
                  <c:v>124.21617960131593</c:v>
                </c:pt>
                <c:pt idx="2555">
                  <c:v>124.54277143410089</c:v>
                </c:pt>
                <c:pt idx="2556">
                  <c:v>122.70418037545952</c:v>
                </c:pt>
                <c:pt idx="2557">
                  <c:v>121.21395393845546</c:v>
                </c:pt>
                <c:pt idx="2558">
                  <c:v>120.27288562028244</c:v>
                </c:pt>
                <c:pt idx="2559">
                  <c:v>120.27288562028244</c:v>
                </c:pt>
                <c:pt idx="2560">
                  <c:v>120.27288562028244</c:v>
                </c:pt>
                <c:pt idx="2561">
                  <c:v>120.39384555835096</c:v>
                </c:pt>
                <c:pt idx="2562">
                  <c:v>120.26804722275969</c:v>
                </c:pt>
                <c:pt idx="2563">
                  <c:v>119.04151345074499</c:v>
                </c:pt>
                <c:pt idx="2564">
                  <c:v>120.7543061737951</c:v>
                </c:pt>
                <c:pt idx="2565">
                  <c:v>121.40265144184231</c:v>
                </c:pt>
                <c:pt idx="2566">
                  <c:v>121.40265144184231</c:v>
                </c:pt>
                <c:pt idx="2567">
                  <c:v>121.40265144184231</c:v>
                </c:pt>
                <c:pt idx="2568">
                  <c:v>119.17698858138169</c:v>
                </c:pt>
                <c:pt idx="2569">
                  <c:v>117.52225662860445</c:v>
                </c:pt>
                <c:pt idx="2570">
                  <c:v>117.91174762918506</c:v>
                </c:pt>
                <c:pt idx="2571">
                  <c:v>117.34323592026307</c:v>
                </c:pt>
                <c:pt idx="2572">
                  <c:v>116.92471453454601</c:v>
                </c:pt>
                <c:pt idx="2573">
                  <c:v>116.92471453454601</c:v>
                </c:pt>
                <c:pt idx="2574">
                  <c:v>116.92471453454601</c:v>
                </c:pt>
                <c:pt idx="2575">
                  <c:v>119.19392297271128</c:v>
                </c:pt>
                <c:pt idx="2576">
                  <c:v>119.13344300367702</c:v>
                </c:pt>
                <c:pt idx="2577">
                  <c:v>119.9487129862588</c:v>
                </c:pt>
                <c:pt idx="2578">
                  <c:v>120.46158312366929</c:v>
                </c:pt>
                <c:pt idx="2579">
                  <c:v>120.4277143410101</c:v>
                </c:pt>
                <c:pt idx="2580">
                  <c:v>120.4277143410101</c:v>
                </c:pt>
                <c:pt idx="2581">
                  <c:v>120.4277143410101</c:v>
                </c:pt>
                <c:pt idx="2582">
                  <c:v>120.03338494290675</c:v>
                </c:pt>
                <c:pt idx="2583">
                  <c:v>120.40594155215776</c:v>
                </c:pt>
                <c:pt idx="2584">
                  <c:v>120.41561834720325</c:v>
                </c:pt>
                <c:pt idx="2585">
                  <c:v>121.36636346042177</c:v>
                </c:pt>
                <c:pt idx="2586">
                  <c:v>120.9163924908069</c:v>
                </c:pt>
                <c:pt idx="2587">
                  <c:v>120.9163924908069</c:v>
                </c:pt>
                <c:pt idx="2588">
                  <c:v>120.9163924908069</c:v>
                </c:pt>
                <c:pt idx="2589">
                  <c:v>121.09299400038692</c:v>
                </c:pt>
                <c:pt idx="2590">
                  <c:v>119.7938842655311</c:v>
                </c:pt>
                <c:pt idx="2591">
                  <c:v>119.982581768918</c:v>
                </c:pt>
                <c:pt idx="2592">
                  <c:v>121.06638281401187</c:v>
                </c:pt>
                <c:pt idx="2593">
                  <c:v>122.080027095026</c:v>
                </c:pt>
                <c:pt idx="2594">
                  <c:v>122.080027095026</c:v>
                </c:pt>
                <c:pt idx="2595">
                  <c:v>122.080027095026</c:v>
                </c:pt>
                <c:pt idx="2596">
                  <c:v>121.95906715695749</c:v>
                </c:pt>
                <c:pt idx="2597">
                  <c:v>121.94697116315064</c:v>
                </c:pt>
                <c:pt idx="2598">
                  <c:v>121.42684342945604</c:v>
                </c:pt>
                <c:pt idx="2599">
                  <c:v>123.52428875556404</c:v>
                </c:pt>
                <c:pt idx="2600">
                  <c:v>124.09280046448605</c:v>
                </c:pt>
                <c:pt idx="2601">
                  <c:v>124.09280046448605</c:v>
                </c:pt>
                <c:pt idx="2602">
                  <c:v>124.09280046448605</c:v>
                </c:pt>
                <c:pt idx="2603">
                  <c:v>123.8750725759627</c:v>
                </c:pt>
                <c:pt idx="2604">
                  <c:v>123.78798142055339</c:v>
                </c:pt>
                <c:pt idx="2605">
                  <c:v>123.96216373137204</c:v>
                </c:pt>
                <c:pt idx="2606">
                  <c:v>123.24124250048374</c:v>
                </c:pt>
                <c:pt idx="2607">
                  <c:v>122.26146700212878</c:v>
                </c:pt>
                <c:pt idx="2608">
                  <c:v>122.26146700212878</c:v>
                </c:pt>
                <c:pt idx="2609">
                  <c:v>122.26146700212878</c:v>
                </c:pt>
                <c:pt idx="2610">
                  <c:v>121.10025159667107</c:v>
                </c:pt>
                <c:pt idx="2611">
                  <c:v>120.81962454035214</c:v>
                </c:pt>
                <c:pt idx="2612">
                  <c:v>120.29223921037342</c:v>
                </c:pt>
                <c:pt idx="2613">
                  <c:v>122.54693245597048</c:v>
                </c:pt>
                <c:pt idx="2614">
                  <c:v>122.92432746274423</c:v>
                </c:pt>
                <c:pt idx="2615">
                  <c:v>122.92432746274423</c:v>
                </c:pt>
                <c:pt idx="2616">
                  <c:v>122.92432746274423</c:v>
                </c:pt>
                <c:pt idx="2617">
                  <c:v>121.11234759047792</c:v>
                </c:pt>
                <c:pt idx="2618">
                  <c:v>121.25024191987602</c:v>
                </c:pt>
                <c:pt idx="2619">
                  <c:v>121.42200503193331</c:v>
                </c:pt>
                <c:pt idx="2620">
                  <c:v>119.23504935165461</c:v>
                </c:pt>
                <c:pt idx="2621">
                  <c:v>118.73427520805096</c:v>
                </c:pt>
                <c:pt idx="2622">
                  <c:v>118.73427520805096</c:v>
                </c:pt>
                <c:pt idx="2623">
                  <c:v>118.73427520805096</c:v>
                </c:pt>
                <c:pt idx="2624">
                  <c:v>118.22866266692456</c:v>
                </c:pt>
                <c:pt idx="2625">
                  <c:v>117.91658602670782</c:v>
                </c:pt>
                <c:pt idx="2626">
                  <c:v>116.86665376427312</c:v>
                </c:pt>
                <c:pt idx="2627">
                  <c:v>116.9658409134893</c:v>
                </c:pt>
                <c:pt idx="2628">
                  <c:v>118.57702728856187</c:v>
                </c:pt>
                <c:pt idx="2629">
                  <c:v>118.57702728856187</c:v>
                </c:pt>
                <c:pt idx="2630">
                  <c:v>118.57702728856187</c:v>
                </c:pt>
                <c:pt idx="2631">
                  <c:v>119.66566673117846</c:v>
                </c:pt>
                <c:pt idx="2632">
                  <c:v>119.77694987420149</c:v>
                </c:pt>
                <c:pt idx="2633">
                  <c:v>117.67466615057076</c:v>
                </c:pt>
                <c:pt idx="2634">
                  <c:v>117.21501838591041</c:v>
                </c:pt>
                <c:pt idx="2635">
                  <c:v>115.45142248887151</c:v>
                </c:pt>
                <c:pt idx="2636">
                  <c:v>115.45142248887151</c:v>
                </c:pt>
                <c:pt idx="2637">
                  <c:v>115.45142248887151</c:v>
                </c:pt>
                <c:pt idx="2638">
                  <c:v>114.77404683568784</c:v>
                </c:pt>
                <c:pt idx="2639">
                  <c:v>115.72237275014498</c:v>
                </c:pt>
                <c:pt idx="2640">
                  <c:v>114.00474162957211</c:v>
                </c:pt>
                <c:pt idx="2641">
                  <c:v>112.85078382039852</c:v>
                </c:pt>
                <c:pt idx="2642">
                  <c:v>110.79930327075657</c:v>
                </c:pt>
                <c:pt idx="2643">
                  <c:v>110.79930327075657</c:v>
                </c:pt>
                <c:pt idx="2644">
                  <c:v>110.79930327075657</c:v>
                </c:pt>
                <c:pt idx="2645">
                  <c:v>108.6921811496031</c:v>
                </c:pt>
                <c:pt idx="2646">
                  <c:v>109.09860654151331</c:v>
                </c:pt>
                <c:pt idx="2647">
                  <c:v>107.15840913489437</c:v>
                </c:pt>
                <c:pt idx="2648">
                  <c:v>106.88020127733679</c:v>
                </c:pt>
                <c:pt idx="2649">
                  <c:v>107.18743952003079</c:v>
                </c:pt>
                <c:pt idx="2650">
                  <c:v>107.18743952003079</c:v>
                </c:pt>
                <c:pt idx="2651">
                  <c:v>107.18743952003079</c:v>
                </c:pt>
                <c:pt idx="2652">
                  <c:v>107.23340429649681</c:v>
                </c:pt>
                <c:pt idx="2653">
                  <c:v>109.37681439907084</c:v>
                </c:pt>
                <c:pt idx="2654">
                  <c:v>111.32185020321252</c:v>
                </c:pt>
                <c:pt idx="2655">
                  <c:v>111.45490613508787</c:v>
                </c:pt>
                <c:pt idx="2656">
                  <c:v>109.88726533771997</c:v>
                </c:pt>
                <c:pt idx="2657">
                  <c:v>109.88726533771997</c:v>
                </c:pt>
                <c:pt idx="2658">
                  <c:v>109.88726533771997</c:v>
                </c:pt>
                <c:pt idx="2659">
                  <c:v>108.30269014902245</c:v>
                </c:pt>
                <c:pt idx="2660">
                  <c:v>105.83752661118618</c:v>
                </c:pt>
                <c:pt idx="2661">
                  <c:v>105.93913295916373</c:v>
                </c:pt>
                <c:pt idx="2662">
                  <c:v>104.61583123669421</c:v>
                </c:pt>
                <c:pt idx="2663">
                  <c:v>105.69479388426534</c:v>
                </c:pt>
                <c:pt idx="2664">
                  <c:v>105.69479388426534</c:v>
                </c:pt>
                <c:pt idx="2665">
                  <c:v>105.69479388426534</c:v>
                </c:pt>
                <c:pt idx="2666">
                  <c:v>105.99719372943662</c:v>
                </c:pt>
                <c:pt idx="2667">
                  <c:v>107.62531449583878</c:v>
                </c:pt>
                <c:pt idx="2668">
                  <c:v>106.01654731952759</c:v>
                </c:pt>
                <c:pt idx="2669">
                  <c:v>105.87865299012948</c:v>
                </c:pt>
                <c:pt idx="2670">
                  <c:v>105.91252177278866</c:v>
                </c:pt>
                <c:pt idx="2671">
                  <c:v>105.91252177278866</c:v>
                </c:pt>
                <c:pt idx="2672">
                  <c:v>105.91252177278866</c:v>
                </c:pt>
                <c:pt idx="2673">
                  <c:v>103.18366556996304</c:v>
                </c:pt>
                <c:pt idx="2674">
                  <c:v>103.39897425972499</c:v>
                </c:pt>
                <c:pt idx="2675">
                  <c:v>104.29649700019334</c:v>
                </c:pt>
                <c:pt idx="2676">
                  <c:v>105.23998451712772</c:v>
                </c:pt>
                <c:pt idx="2677">
                  <c:v>103.53928778788446</c:v>
                </c:pt>
                <c:pt idx="2678">
                  <c:v>103.53928778788446</c:v>
                </c:pt>
                <c:pt idx="2679">
                  <c:v>103.53928778788446</c:v>
                </c:pt>
                <c:pt idx="2680">
                  <c:v>103.85862202438533</c:v>
                </c:pt>
                <c:pt idx="2681">
                  <c:v>106.24153280433501</c:v>
                </c:pt>
                <c:pt idx="2682">
                  <c:v>106.90923166247319</c:v>
                </c:pt>
                <c:pt idx="2683">
                  <c:v>105.43352041803735</c:v>
                </c:pt>
                <c:pt idx="2684">
                  <c:v>108.38494290690903</c:v>
                </c:pt>
                <c:pt idx="2685">
                  <c:v>108.38494290690903</c:v>
                </c:pt>
                <c:pt idx="2686">
                  <c:v>108.38494290690903</c:v>
                </c:pt>
                <c:pt idx="2687">
                  <c:v>109.90419972904955</c:v>
                </c:pt>
                <c:pt idx="2688">
                  <c:v>110.22837236307315</c:v>
                </c:pt>
                <c:pt idx="2689">
                  <c:v>110.26949874201645</c:v>
                </c:pt>
                <c:pt idx="2690">
                  <c:v>108.96071221211514</c:v>
                </c:pt>
                <c:pt idx="2691">
                  <c:v>114.60954131991463</c:v>
                </c:pt>
                <c:pt idx="2692">
                  <c:v>114.60954131991463</c:v>
                </c:pt>
                <c:pt idx="2693">
                  <c:v>114.60954131991463</c:v>
                </c:pt>
                <c:pt idx="2694">
                  <c:v>115.11031546351826</c:v>
                </c:pt>
                <c:pt idx="2695">
                  <c:v>117.67224695180934</c:v>
                </c:pt>
                <c:pt idx="2696">
                  <c:v>116.89568414940949</c:v>
                </c:pt>
                <c:pt idx="2697">
                  <c:v>115.43932649506462</c:v>
                </c:pt>
                <c:pt idx="2698">
                  <c:v>115.51916005418984</c:v>
                </c:pt>
                <c:pt idx="2699">
                  <c:v>115.51916005418984</c:v>
                </c:pt>
                <c:pt idx="2700">
                  <c:v>115.51916005418984</c:v>
                </c:pt>
                <c:pt idx="2701">
                  <c:v>114.0603832010836</c:v>
                </c:pt>
                <c:pt idx="2702">
                  <c:v>113.72411457325313</c:v>
                </c:pt>
                <c:pt idx="2703">
                  <c:v>114.32407586607296</c:v>
                </c:pt>
                <c:pt idx="2704">
                  <c:v>115.9546158312365</c:v>
                </c:pt>
                <c:pt idx="2705">
                  <c:v>115.41271530868956</c:v>
                </c:pt>
                <c:pt idx="2706">
                  <c:v>115.41271530868956</c:v>
                </c:pt>
                <c:pt idx="2707">
                  <c:v>115.41271530868956</c:v>
                </c:pt>
                <c:pt idx="2708">
                  <c:v>114.16198954906113</c:v>
                </c:pt>
                <c:pt idx="2709">
                  <c:v>116.88600735436403</c:v>
                </c:pt>
                <c:pt idx="2710">
                  <c:v>119.26407973679096</c:v>
                </c:pt>
                <c:pt idx="2711">
                  <c:v>120.00435455777026</c:v>
                </c:pt>
                <c:pt idx="2712">
                  <c:v>119.46003483646194</c:v>
                </c:pt>
                <c:pt idx="2713">
                  <c:v>119.46003483646194</c:v>
                </c:pt>
                <c:pt idx="2714">
                  <c:v>119.46003483646194</c:v>
                </c:pt>
                <c:pt idx="2715">
                  <c:v>120.73737178246542</c:v>
                </c:pt>
                <c:pt idx="2716">
                  <c:v>119.36568608476851</c:v>
                </c:pt>
                <c:pt idx="2717">
                  <c:v>117.62870137410469</c:v>
                </c:pt>
                <c:pt idx="2718">
                  <c:v>118.91329591639227</c:v>
                </c:pt>
                <c:pt idx="2719">
                  <c:v>120.03580414166805</c:v>
                </c:pt>
                <c:pt idx="2720">
                  <c:v>120.03580414166805</c:v>
                </c:pt>
                <c:pt idx="2721">
                  <c:v>120.03580414166805</c:v>
                </c:pt>
                <c:pt idx="2722">
                  <c:v>118.2431778594927</c:v>
                </c:pt>
                <c:pt idx="2723">
                  <c:v>118.45364815173193</c:v>
                </c:pt>
                <c:pt idx="2724">
                  <c:v>119.49874201664387</c:v>
                </c:pt>
                <c:pt idx="2725">
                  <c:v>117.87545964776446</c:v>
                </c:pt>
                <c:pt idx="2726">
                  <c:v>117.51741823108166</c:v>
                </c:pt>
                <c:pt idx="2727">
                  <c:v>117.51741823108166</c:v>
                </c:pt>
                <c:pt idx="2728">
                  <c:v>117.51741823108166</c:v>
                </c:pt>
                <c:pt idx="2729">
                  <c:v>117.5633830075477</c:v>
                </c:pt>
                <c:pt idx="2730">
                  <c:v>116.77230501257965</c:v>
                </c:pt>
                <c:pt idx="2731">
                  <c:v>117.0045480936712</c:v>
                </c:pt>
                <c:pt idx="2732">
                  <c:v>118.36897619508402</c:v>
                </c:pt>
                <c:pt idx="2733">
                  <c:v>117.23437197600138</c:v>
                </c:pt>
                <c:pt idx="2734">
                  <c:v>117.23437197600138</c:v>
                </c:pt>
                <c:pt idx="2735">
                  <c:v>117.23437197600138</c:v>
                </c:pt>
                <c:pt idx="2736">
                  <c:v>117.44484226824059</c:v>
                </c:pt>
                <c:pt idx="2737">
                  <c:v>117.80288368492339</c:v>
                </c:pt>
                <c:pt idx="2738">
                  <c:v>118.05206115734453</c:v>
                </c:pt>
                <c:pt idx="2739">
                  <c:v>117.71821172827543</c:v>
                </c:pt>
                <c:pt idx="2740">
                  <c:v>117.58757499516143</c:v>
                </c:pt>
                <c:pt idx="2741">
                  <c:v>117.58757499516143</c:v>
                </c:pt>
                <c:pt idx="2742">
                  <c:v>117.58757499516143</c:v>
                </c:pt>
                <c:pt idx="2743">
                  <c:v>117.558544610025</c:v>
                </c:pt>
                <c:pt idx="2744">
                  <c:v>118.35446100251581</c:v>
                </c:pt>
                <c:pt idx="2745">
                  <c:v>119.78904586800836</c:v>
                </c:pt>
                <c:pt idx="2746">
                  <c:v>120.9962260499321</c:v>
                </c:pt>
                <c:pt idx="2747">
                  <c:v>121.56957615637684</c:v>
                </c:pt>
                <c:pt idx="2748">
                  <c:v>121.56957615637684</c:v>
                </c:pt>
                <c:pt idx="2749">
                  <c:v>121.56957615637684</c:v>
                </c:pt>
                <c:pt idx="2750">
                  <c:v>124.63470098703293</c:v>
                </c:pt>
                <c:pt idx="2751">
                  <c:v>124.7024385523513</c:v>
                </c:pt>
                <c:pt idx="2752">
                  <c:v>125.0508031739886</c:v>
                </c:pt>
                <c:pt idx="2753">
                  <c:v>125.22982388233</c:v>
                </c:pt>
                <c:pt idx="2754">
                  <c:v>126.64747435649296</c:v>
                </c:pt>
                <c:pt idx="2755">
                  <c:v>126.64747435649296</c:v>
                </c:pt>
                <c:pt idx="2756">
                  <c:v>126.64747435649296</c:v>
                </c:pt>
                <c:pt idx="2757">
                  <c:v>126.79020708341382</c:v>
                </c:pt>
                <c:pt idx="2758">
                  <c:v>126.35717050512852</c:v>
                </c:pt>
                <c:pt idx="2759">
                  <c:v>126.68860073543625</c:v>
                </c:pt>
                <c:pt idx="2760">
                  <c:v>126.42490807044692</c:v>
                </c:pt>
                <c:pt idx="2761">
                  <c:v>127.45064834526791</c:v>
                </c:pt>
                <c:pt idx="2762">
                  <c:v>127.45064834526791</c:v>
                </c:pt>
                <c:pt idx="2763">
                  <c:v>127.45064834526791</c:v>
                </c:pt>
                <c:pt idx="2764">
                  <c:v>127.75062899167783</c:v>
                </c:pt>
                <c:pt idx="2765">
                  <c:v>127.81352815947346</c:v>
                </c:pt>
                <c:pt idx="2766">
                  <c:v>128.06754402941732</c:v>
                </c:pt>
                <c:pt idx="2767">
                  <c:v>129.44648732339837</c:v>
                </c:pt>
                <c:pt idx="2768">
                  <c:v>129.29165860267068</c:v>
                </c:pt>
                <c:pt idx="2769">
                  <c:v>129.29165860267068</c:v>
                </c:pt>
                <c:pt idx="2770">
                  <c:v>129.29165860267068</c:v>
                </c:pt>
                <c:pt idx="2771">
                  <c:v>128.41348945229325</c:v>
                </c:pt>
                <c:pt idx="2772">
                  <c:v>126.87245984130044</c:v>
                </c:pt>
                <c:pt idx="2773">
                  <c:v>128.26107993032693</c:v>
                </c:pt>
                <c:pt idx="2774">
                  <c:v>128.60218695568014</c:v>
                </c:pt>
                <c:pt idx="2775">
                  <c:v>127.76272498548467</c:v>
                </c:pt>
                <c:pt idx="2776">
                  <c:v>127.76272498548467</c:v>
                </c:pt>
                <c:pt idx="2777">
                  <c:v>127.76272498548467</c:v>
                </c:pt>
                <c:pt idx="2778">
                  <c:v>124.78227211147653</c:v>
                </c:pt>
                <c:pt idx="2779">
                  <c:v>124.9080704470678</c:v>
                </c:pt>
                <c:pt idx="2780">
                  <c:v>125.53948132378541</c:v>
                </c:pt>
                <c:pt idx="2781">
                  <c:v>126.02574027482086</c:v>
                </c:pt>
                <c:pt idx="2782">
                  <c:v>124.69276175730583</c:v>
                </c:pt>
                <c:pt idx="2783">
                  <c:v>124.69276175730583</c:v>
                </c:pt>
                <c:pt idx="2784">
                  <c:v>124.69276175730583</c:v>
                </c:pt>
                <c:pt idx="2785">
                  <c:v>124.68066576349899</c:v>
                </c:pt>
                <c:pt idx="2786">
                  <c:v>124.80404490032886</c:v>
                </c:pt>
                <c:pt idx="2787">
                  <c:v>123.64282949487114</c:v>
                </c:pt>
                <c:pt idx="2788">
                  <c:v>124.4169730985096</c:v>
                </c:pt>
                <c:pt idx="2789">
                  <c:v>122.97754983549432</c:v>
                </c:pt>
                <c:pt idx="2790">
                  <c:v>122.97754983549432</c:v>
                </c:pt>
                <c:pt idx="2791">
                  <c:v>122.97754983549432</c:v>
                </c:pt>
                <c:pt idx="2792">
                  <c:v>123.68879427133717</c:v>
                </c:pt>
                <c:pt idx="2793">
                  <c:v>122.45742210179974</c:v>
                </c:pt>
                <c:pt idx="2794">
                  <c:v>120.84381652796579</c:v>
                </c:pt>
                <c:pt idx="2795">
                  <c:v>121.55264176504728</c:v>
                </c:pt>
                <c:pt idx="2796">
                  <c:v>119.60518676214424</c:v>
                </c:pt>
                <c:pt idx="2797">
                  <c:v>119.60518676214424</c:v>
                </c:pt>
                <c:pt idx="2798">
                  <c:v>119.60518676214424</c:v>
                </c:pt>
                <c:pt idx="2799">
                  <c:v>119.03909425198361</c:v>
                </c:pt>
                <c:pt idx="2800">
                  <c:v>118.64476485388026</c:v>
                </c:pt>
                <c:pt idx="2801">
                  <c:v>121.13170118056884</c:v>
                </c:pt>
                <c:pt idx="2802">
                  <c:v>120.62608863944246</c:v>
                </c:pt>
                <c:pt idx="2803">
                  <c:v>121.61554093284288</c:v>
                </c:pt>
                <c:pt idx="2804">
                  <c:v>121.61554093284288</c:v>
                </c:pt>
                <c:pt idx="2805">
                  <c:v>121.61554093284288</c:v>
                </c:pt>
                <c:pt idx="2806">
                  <c:v>122.31952777240161</c:v>
                </c:pt>
                <c:pt idx="2807">
                  <c:v>121.65908651054754</c:v>
                </c:pt>
                <c:pt idx="2808">
                  <c:v>120.40110315463502</c:v>
                </c:pt>
                <c:pt idx="2809">
                  <c:v>119.22295335784771</c:v>
                </c:pt>
                <c:pt idx="2810">
                  <c:v>117.61660538029788</c:v>
                </c:pt>
                <c:pt idx="2811">
                  <c:v>117.61660538029788</c:v>
                </c:pt>
                <c:pt idx="2812">
                  <c:v>117.61660538029788</c:v>
                </c:pt>
                <c:pt idx="2813">
                  <c:v>118.40042577898184</c:v>
                </c:pt>
                <c:pt idx="2814">
                  <c:v>116.42152119218099</c:v>
                </c:pt>
                <c:pt idx="2815">
                  <c:v>116.65860267079528</c:v>
                </c:pt>
                <c:pt idx="2816">
                  <c:v>116.03203019160037</c:v>
                </c:pt>
                <c:pt idx="2817">
                  <c:v>117.29243274627426</c:v>
                </c:pt>
                <c:pt idx="2818">
                  <c:v>117.29243274627426</c:v>
                </c:pt>
                <c:pt idx="2819">
                  <c:v>117.29243274627426</c:v>
                </c:pt>
                <c:pt idx="2820">
                  <c:v>116.24491968260095</c:v>
                </c:pt>
                <c:pt idx="2821">
                  <c:v>117.42306947938826</c:v>
                </c:pt>
                <c:pt idx="2822">
                  <c:v>118.55525449970953</c:v>
                </c:pt>
                <c:pt idx="2823">
                  <c:v>120.56318947164684</c:v>
                </c:pt>
                <c:pt idx="2824">
                  <c:v>119.90516740855412</c:v>
                </c:pt>
                <c:pt idx="2825">
                  <c:v>119.90516740855412</c:v>
                </c:pt>
                <c:pt idx="2826">
                  <c:v>119.90516740855412</c:v>
                </c:pt>
                <c:pt idx="2827">
                  <c:v>118.92055351267643</c:v>
                </c:pt>
                <c:pt idx="2828">
                  <c:v>119.75275788658779</c:v>
                </c:pt>
                <c:pt idx="2829">
                  <c:v>120.94542287594332</c:v>
                </c:pt>
                <c:pt idx="2830">
                  <c:v>121.68085929939987</c:v>
                </c:pt>
                <c:pt idx="2831">
                  <c:v>122.23727501451501</c:v>
                </c:pt>
                <c:pt idx="2832">
                  <c:v>122.23727501451501</c:v>
                </c:pt>
                <c:pt idx="2833">
                  <c:v>122.23727501451501</c:v>
                </c:pt>
                <c:pt idx="2834">
                  <c:v>122.11873427520787</c:v>
                </c:pt>
                <c:pt idx="2835">
                  <c:v>121.96632475324155</c:v>
                </c:pt>
                <c:pt idx="2836">
                  <c:v>122.00261273466209</c:v>
                </c:pt>
                <c:pt idx="2837">
                  <c:v>121.58409134894504</c:v>
                </c:pt>
                <c:pt idx="2838">
                  <c:v>121.90826398296865</c:v>
                </c:pt>
                <c:pt idx="2839">
                  <c:v>121.90826398296865</c:v>
                </c:pt>
                <c:pt idx="2840">
                  <c:v>121.90826398296865</c:v>
                </c:pt>
                <c:pt idx="2841">
                  <c:v>122.11147667892374</c:v>
                </c:pt>
                <c:pt idx="2842">
                  <c:v>123.05012579833539</c:v>
                </c:pt>
                <c:pt idx="2843">
                  <c:v>122.72837236307315</c:v>
                </c:pt>
                <c:pt idx="2844">
                  <c:v>123.16140894135843</c:v>
                </c:pt>
                <c:pt idx="2845">
                  <c:v>123.59928391716643</c:v>
                </c:pt>
                <c:pt idx="2846">
                  <c:v>123.59928391716643</c:v>
                </c:pt>
                <c:pt idx="2847">
                  <c:v>123.59928391716643</c:v>
                </c:pt>
                <c:pt idx="2848">
                  <c:v>124.00812850783799</c:v>
                </c:pt>
                <c:pt idx="2849">
                  <c:v>123.61137991097326</c:v>
                </c:pt>
                <c:pt idx="2850">
                  <c:v>122.36791174762895</c:v>
                </c:pt>
                <c:pt idx="2851">
                  <c:v>122.29775498354921</c:v>
                </c:pt>
                <c:pt idx="2852">
                  <c:v>121.18492355331892</c:v>
                </c:pt>
                <c:pt idx="2853">
                  <c:v>121.18492355331892</c:v>
                </c:pt>
                <c:pt idx="2854">
                  <c:v>121.18492355331892</c:v>
                </c:pt>
                <c:pt idx="2855">
                  <c:v>120.71801819237447</c:v>
                </c:pt>
                <c:pt idx="2856">
                  <c:v>119.31488291077974</c:v>
                </c:pt>
                <c:pt idx="2857">
                  <c:v>119.60276756338281</c:v>
                </c:pt>
                <c:pt idx="2858">
                  <c:v>120.139829688407</c:v>
                </c:pt>
                <c:pt idx="2859">
                  <c:v>120.85349332301121</c:v>
                </c:pt>
                <c:pt idx="2860">
                  <c:v>120.85349332301121</c:v>
                </c:pt>
                <c:pt idx="2861">
                  <c:v>120.85349332301121</c:v>
                </c:pt>
                <c:pt idx="2862">
                  <c:v>120.81720534159065</c:v>
                </c:pt>
                <c:pt idx="2863">
                  <c:v>120.48335591252155</c:v>
                </c:pt>
                <c:pt idx="2864">
                  <c:v>119.96080898006558</c:v>
                </c:pt>
                <c:pt idx="2865">
                  <c:v>120.80027095026105</c:v>
                </c:pt>
                <c:pt idx="2866">
                  <c:v>121.47280820592198</c:v>
                </c:pt>
                <c:pt idx="2867">
                  <c:v>121.47280820592198</c:v>
                </c:pt>
                <c:pt idx="2868">
                  <c:v>121.47280820592198</c:v>
                </c:pt>
                <c:pt idx="2869">
                  <c:v>122.45742210179968</c:v>
                </c:pt>
                <c:pt idx="2870">
                  <c:v>121.56715695761544</c:v>
                </c:pt>
                <c:pt idx="2871">
                  <c:v>121.25266111863731</c:v>
                </c:pt>
                <c:pt idx="2872">
                  <c:v>121.02767563382987</c:v>
                </c:pt>
                <c:pt idx="2873">
                  <c:v>120.43255273853281</c:v>
                </c:pt>
                <c:pt idx="2874">
                  <c:v>120.43255273853281</c:v>
                </c:pt>
                <c:pt idx="2875">
                  <c:v>120.43255273853281</c:v>
                </c:pt>
                <c:pt idx="2876">
                  <c:v>120.99622604993206</c:v>
                </c:pt>
                <c:pt idx="2877">
                  <c:v>121.23572672730772</c:v>
                </c:pt>
                <c:pt idx="2878">
                  <c:v>120.81720534159068</c:v>
                </c:pt>
                <c:pt idx="2879">
                  <c:v>121.12202438552333</c:v>
                </c:pt>
                <c:pt idx="2880">
                  <c:v>121.04944842268223</c:v>
                </c:pt>
                <c:pt idx="2881">
                  <c:v>121.04944842268223</c:v>
                </c:pt>
                <c:pt idx="2882">
                  <c:v>121.04944842268223</c:v>
                </c:pt>
                <c:pt idx="2883">
                  <c:v>121.80665763499111</c:v>
                </c:pt>
                <c:pt idx="2884">
                  <c:v>121.23330752854638</c:v>
                </c:pt>
                <c:pt idx="2885">
                  <c:v>120.28740081285063</c:v>
                </c:pt>
                <c:pt idx="2886">
                  <c:v>119.44310044513243</c:v>
                </c:pt>
                <c:pt idx="2887">
                  <c:v>120.54625508031725</c:v>
                </c:pt>
                <c:pt idx="2888">
                  <c:v>120.54625508031725</c:v>
                </c:pt>
                <c:pt idx="2889">
                  <c:v>120.54625508031725</c:v>
                </c:pt>
                <c:pt idx="2890">
                  <c:v>120.41803754596462</c:v>
                </c:pt>
                <c:pt idx="2891">
                  <c:v>120.27772401780516</c:v>
                </c:pt>
                <c:pt idx="2892">
                  <c:v>118.82378556222164</c:v>
                </c:pt>
                <c:pt idx="2893">
                  <c:v>119.23504935165458</c:v>
                </c:pt>
                <c:pt idx="2894">
                  <c:v>122.05825430617365</c:v>
                </c:pt>
                <c:pt idx="2895">
                  <c:v>122.05825430617365</c:v>
                </c:pt>
                <c:pt idx="2896">
                  <c:v>122.05825430617365</c:v>
                </c:pt>
                <c:pt idx="2897">
                  <c:v>122.36065415134495</c:v>
                </c:pt>
                <c:pt idx="2898">
                  <c:v>122.59289723243648</c:v>
                </c:pt>
                <c:pt idx="2899">
                  <c:v>123.46380878652978</c:v>
                </c:pt>
                <c:pt idx="2900">
                  <c:v>123.32833365589305</c:v>
                </c:pt>
                <c:pt idx="2901">
                  <c:v>124.36858912328225</c:v>
                </c:pt>
                <c:pt idx="2902">
                  <c:v>124.36858912328225</c:v>
                </c:pt>
                <c:pt idx="2903">
                  <c:v>124.36858912328225</c:v>
                </c:pt>
                <c:pt idx="2904">
                  <c:v>124.49438745887349</c:v>
                </c:pt>
                <c:pt idx="2905">
                  <c:v>125.82010838010437</c:v>
                </c:pt>
                <c:pt idx="2906">
                  <c:v>126.06202825624139</c:v>
                </c:pt>
                <c:pt idx="2907">
                  <c:v>127.1821172827558</c:v>
                </c:pt>
                <c:pt idx="2908">
                  <c:v>127.99012966905343</c:v>
                </c:pt>
                <c:pt idx="2909">
                  <c:v>127.99012966905343</c:v>
                </c:pt>
                <c:pt idx="2910">
                  <c:v>127.99012966905343</c:v>
                </c:pt>
                <c:pt idx="2911">
                  <c:v>127.17969808399442</c:v>
                </c:pt>
                <c:pt idx="2912">
                  <c:v>125.99429069092299</c:v>
                </c:pt>
                <c:pt idx="2913">
                  <c:v>124.91048964582916</c:v>
                </c:pt>
                <c:pt idx="2914">
                  <c:v>124.52583704277129</c:v>
                </c:pt>
                <c:pt idx="2915">
                  <c:v>123.38881362492728</c:v>
                </c:pt>
                <c:pt idx="2916">
                  <c:v>123.38881362492728</c:v>
                </c:pt>
                <c:pt idx="2917">
                  <c:v>123.38881362492728</c:v>
                </c:pt>
                <c:pt idx="2918">
                  <c:v>123.09125217727873</c:v>
                </c:pt>
                <c:pt idx="2919">
                  <c:v>123.84846138958761</c:v>
                </c:pt>
                <c:pt idx="2920">
                  <c:v>123.49525837042756</c:v>
                </c:pt>
                <c:pt idx="2921">
                  <c:v>122.95819624540337</c:v>
                </c:pt>
                <c:pt idx="2922">
                  <c:v>123.33559125217712</c:v>
                </c:pt>
                <c:pt idx="2923">
                  <c:v>123.33559125217712</c:v>
                </c:pt>
                <c:pt idx="2924">
                  <c:v>123.33559125217712</c:v>
                </c:pt>
                <c:pt idx="2925">
                  <c:v>125.29756144764836</c:v>
                </c:pt>
                <c:pt idx="2926">
                  <c:v>125.73301722469502</c:v>
                </c:pt>
                <c:pt idx="2927">
                  <c:v>124.92258563963598</c:v>
                </c:pt>
                <c:pt idx="2928">
                  <c:v>123.0452874008127</c:v>
                </c:pt>
                <c:pt idx="2929">
                  <c:v>122.55177085349317</c:v>
                </c:pt>
                <c:pt idx="2930">
                  <c:v>122.55177085349317</c:v>
                </c:pt>
                <c:pt idx="2931">
                  <c:v>122.55177085349317</c:v>
                </c:pt>
                <c:pt idx="2932">
                  <c:v>122.72353396555046</c:v>
                </c:pt>
                <c:pt idx="2933">
                  <c:v>124.36858912328223</c:v>
                </c:pt>
                <c:pt idx="2934">
                  <c:v>125.71366363460407</c:v>
                </c:pt>
                <c:pt idx="2935">
                  <c:v>127.60789626475696</c:v>
                </c:pt>
                <c:pt idx="2936">
                  <c:v>128.61428294948698</c:v>
                </c:pt>
                <c:pt idx="2937">
                  <c:v>128.61428294948698</c:v>
                </c:pt>
                <c:pt idx="2938">
                  <c:v>128.61428294948698</c:v>
                </c:pt>
                <c:pt idx="2939">
                  <c:v>128.53686858912315</c:v>
                </c:pt>
                <c:pt idx="2940">
                  <c:v>127.83530094832575</c:v>
                </c:pt>
                <c:pt idx="2941">
                  <c:v>127.52806270563174</c:v>
                </c:pt>
                <c:pt idx="2942">
                  <c:v>127.34904199729034</c:v>
                </c:pt>
                <c:pt idx="2943">
                  <c:v>126.92568221405054</c:v>
                </c:pt>
                <c:pt idx="2944">
                  <c:v>126.92568221405054</c:v>
                </c:pt>
                <c:pt idx="2945">
                  <c:v>126.92568221405054</c:v>
                </c:pt>
                <c:pt idx="2946">
                  <c:v>126.79020708341382</c:v>
                </c:pt>
                <c:pt idx="2947">
                  <c:v>129.14650667698842</c:v>
                </c:pt>
                <c:pt idx="2948">
                  <c:v>129.11263789432923</c:v>
                </c:pt>
                <c:pt idx="2949">
                  <c:v>129.52632088252352</c:v>
                </c:pt>
                <c:pt idx="2950">
                  <c:v>130.54238436229903</c:v>
                </c:pt>
                <c:pt idx="2951">
                  <c:v>130.54238436229903</c:v>
                </c:pt>
                <c:pt idx="2952">
                  <c:v>130.54238436229903</c:v>
                </c:pt>
                <c:pt idx="2953">
                  <c:v>131.01170892200483</c:v>
                </c:pt>
                <c:pt idx="2954">
                  <c:v>130.54964195858312</c:v>
                </c:pt>
                <c:pt idx="2955">
                  <c:v>127.67805302883666</c:v>
                </c:pt>
                <c:pt idx="2956">
                  <c:v>127.15550609638069</c:v>
                </c:pt>
                <c:pt idx="2957">
                  <c:v>127.45306754402922</c:v>
                </c:pt>
                <c:pt idx="2958">
                  <c:v>127.45306754402922</c:v>
                </c:pt>
                <c:pt idx="2959">
                  <c:v>127.45306754402922</c:v>
                </c:pt>
                <c:pt idx="2960">
                  <c:v>127.2522740468355</c:v>
                </c:pt>
                <c:pt idx="2961">
                  <c:v>125.67979485194485</c:v>
                </c:pt>
                <c:pt idx="2962">
                  <c:v>126.29669053609426</c:v>
                </c:pt>
                <c:pt idx="2963">
                  <c:v>126.30636733113977</c:v>
                </c:pt>
                <c:pt idx="2964">
                  <c:v>124.98790400619299</c:v>
                </c:pt>
                <c:pt idx="2965">
                  <c:v>124.98790400619299</c:v>
                </c:pt>
                <c:pt idx="2966">
                  <c:v>124.98790400619299</c:v>
                </c:pt>
                <c:pt idx="2967">
                  <c:v>123.59202632088237</c:v>
                </c:pt>
                <c:pt idx="2968">
                  <c:v>123.03319140700584</c:v>
                </c:pt>
                <c:pt idx="2969">
                  <c:v>122.28323979098107</c:v>
                </c:pt>
                <c:pt idx="2970">
                  <c:v>122.05099670988952</c:v>
                </c:pt>
                <c:pt idx="2971">
                  <c:v>120.87768531062497</c:v>
                </c:pt>
                <c:pt idx="2972">
                  <c:v>120.87768531062497</c:v>
                </c:pt>
                <c:pt idx="2973">
                  <c:v>120.87768531062497</c:v>
                </c:pt>
                <c:pt idx="2974">
                  <c:v>120.30191600541883</c:v>
                </c:pt>
                <c:pt idx="2975">
                  <c:v>121.20427714340994</c:v>
                </c:pt>
                <c:pt idx="2976">
                  <c:v>121.64940971550206</c:v>
                </c:pt>
                <c:pt idx="2977">
                  <c:v>123.17592413392666</c:v>
                </c:pt>
                <c:pt idx="2978">
                  <c:v>121.77036965357054</c:v>
                </c:pt>
                <c:pt idx="2979">
                  <c:v>121.77036965357054</c:v>
                </c:pt>
                <c:pt idx="2980">
                  <c:v>121.77036965357054</c:v>
                </c:pt>
                <c:pt idx="2981">
                  <c:v>122.65579640023202</c:v>
                </c:pt>
                <c:pt idx="2982">
                  <c:v>123.84846138958756</c:v>
                </c:pt>
                <c:pt idx="2983">
                  <c:v>123.94039094251964</c:v>
                </c:pt>
                <c:pt idx="2984">
                  <c:v>122.94126185407372</c:v>
                </c:pt>
                <c:pt idx="2985">
                  <c:v>123.61379910973464</c:v>
                </c:pt>
                <c:pt idx="2986">
                  <c:v>123.61379910973464</c:v>
                </c:pt>
                <c:pt idx="2987">
                  <c:v>123.61379910973464</c:v>
                </c:pt>
                <c:pt idx="2988">
                  <c:v>124.85000967679483</c:v>
                </c:pt>
                <c:pt idx="2989">
                  <c:v>123.64041029610969</c:v>
                </c:pt>
                <c:pt idx="2990">
                  <c:v>123.09850977356277</c:v>
                </c:pt>
                <c:pt idx="2991">
                  <c:v>122.13324946777605</c:v>
                </c:pt>
                <c:pt idx="2992">
                  <c:v>122.1695374491966</c:v>
                </c:pt>
                <c:pt idx="2993">
                  <c:v>122.1695374491966</c:v>
                </c:pt>
                <c:pt idx="2994">
                  <c:v>122.1695374491966</c:v>
                </c:pt>
                <c:pt idx="2995">
                  <c:v>122.65821559899338</c:v>
                </c:pt>
                <c:pt idx="2996">
                  <c:v>122.4453261079928</c:v>
                </c:pt>
                <c:pt idx="2997">
                  <c:v>122.33404296496978</c:v>
                </c:pt>
                <c:pt idx="2998">
                  <c:v>123.3234952583702</c:v>
                </c:pt>
                <c:pt idx="2999">
                  <c:v>123.6887942713371</c:v>
                </c:pt>
                <c:pt idx="3000">
                  <c:v>123.6887942713371</c:v>
                </c:pt>
                <c:pt idx="3001">
                  <c:v>123.6887942713371</c:v>
                </c:pt>
                <c:pt idx="3002">
                  <c:v>122.58563963615229</c:v>
                </c:pt>
                <c:pt idx="3003">
                  <c:v>122.38000774143582</c:v>
                </c:pt>
                <c:pt idx="3004">
                  <c:v>121.9348751693437</c:v>
                </c:pt>
                <c:pt idx="3005">
                  <c:v>120.09628411070234</c:v>
                </c:pt>
                <c:pt idx="3006">
                  <c:v>121.10992839171647</c:v>
                </c:pt>
                <c:pt idx="3007">
                  <c:v>121.10992839171647</c:v>
                </c:pt>
                <c:pt idx="3008">
                  <c:v>121.10992839171647</c:v>
                </c:pt>
                <c:pt idx="3009">
                  <c:v>120.25353203019141</c:v>
                </c:pt>
                <c:pt idx="3010">
                  <c:v>119.00522546932437</c:v>
                </c:pt>
                <c:pt idx="3011">
                  <c:v>119.15037739500657</c:v>
                </c:pt>
                <c:pt idx="3012">
                  <c:v>118.62783046255061</c:v>
                </c:pt>
                <c:pt idx="3013">
                  <c:v>119.72614670021268</c:v>
                </c:pt>
                <c:pt idx="3014">
                  <c:v>119.72614670021268</c:v>
                </c:pt>
                <c:pt idx="3015">
                  <c:v>119.72614670021268</c:v>
                </c:pt>
                <c:pt idx="3016">
                  <c:v>119.56647958196226</c:v>
                </c:pt>
                <c:pt idx="3017">
                  <c:v>118.0181923746853</c:v>
                </c:pt>
                <c:pt idx="3018">
                  <c:v>116.60538029804509</c:v>
                </c:pt>
                <c:pt idx="3019">
                  <c:v>116.90294174569362</c:v>
                </c:pt>
                <c:pt idx="3020">
                  <c:v>117.7980452874006</c:v>
                </c:pt>
                <c:pt idx="3021">
                  <c:v>117.7980452874006</c:v>
                </c:pt>
                <c:pt idx="3022">
                  <c:v>117.7980452874006</c:v>
                </c:pt>
                <c:pt idx="3023">
                  <c:v>117.55612541126357</c:v>
                </c:pt>
                <c:pt idx="3024">
                  <c:v>118.70524482291442</c:v>
                </c:pt>
                <c:pt idx="3025">
                  <c:v>120.26078962647549</c:v>
                </c:pt>
                <c:pt idx="3026">
                  <c:v>121.00832204373889</c:v>
                </c:pt>
                <c:pt idx="3027">
                  <c:v>119.57857557576908</c:v>
                </c:pt>
                <c:pt idx="3028">
                  <c:v>119.57857557576908</c:v>
                </c:pt>
                <c:pt idx="3029">
                  <c:v>119.57857557576908</c:v>
                </c:pt>
                <c:pt idx="3030">
                  <c:v>118.93990710276732</c:v>
                </c:pt>
                <c:pt idx="3031">
                  <c:v>119.56889878072359</c:v>
                </c:pt>
                <c:pt idx="3032">
                  <c:v>118.55525449970945</c:v>
                </c:pt>
                <c:pt idx="3033">
                  <c:v>117.00938649119388</c:v>
                </c:pt>
                <c:pt idx="3034">
                  <c:v>116.35620282562391</c:v>
                </c:pt>
                <c:pt idx="3035">
                  <c:v>116.35620282562391</c:v>
                </c:pt>
                <c:pt idx="3036">
                  <c:v>116.35620282562391</c:v>
                </c:pt>
                <c:pt idx="3037">
                  <c:v>115.36433133346212</c:v>
                </c:pt>
                <c:pt idx="3038">
                  <c:v>115.72721114766766</c:v>
                </c:pt>
                <c:pt idx="3039">
                  <c:v>115.76591832784959</c:v>
                </c:pt>
                <c:pt idx="3040">
                  <c:v>114.52486936326667</c:v>
                </c:pt>
                <c:pt idx="3041">
                  <c:v>115.64253919101972</c:v>
                </c:pt>
                <c:pt idx="3042">
                  <c:v>115.64253919101972</c:v>
                </c:pt>
                <c:pt idx="3043">
                  <c:v>115.64253919101972</c:v>
                </c:pt>
                <c:pt idx="3044">
                  <c:v>115.91107025353182</c:v>
                </c:pt>
                <c:pt idx="3045">
                  <c:v>115.07402748209773</c:v>
                </c:pt>
                <c:pt idx="3046">
                  <c:v>115.17805302883667</c:v>
                </c:pt>
                <c:pt idx="3047">
                  <c:v>117.02632088252354</c:v>
                </c:pt>
                <c:pt idx="3048">
                  <c:v>119.25198374298414</c:v>
                </c:pt>
                <c:pt idx="3049">
                  <c:v>119.25198374298414</c:v>
                </c:pt>
                <c:pt idx="3050">
                  <c:v>119.25198374298414</c:v>
                </c:pt>
                <c:pt idx="3051">
                  <c:v>121.85504161021849</c:v>
                </c:pt>
                <c:pt idx="3052">
                  <c:v>120.82204373911341</c:v>
                </c:pt>
                <c:pt idx="3053">
                  <c:v>120.47609831623747</c:v>
                </c:pt>
                <c:pt idx="3054">
                  <c:v>120.27288562028237</c:v>
                </c:pt>
                <c:pt idx="3055">
                  <c:v>119.28101412812057</c:v>
                </c:pt>
                <c:pt idx="3056">
                  <c:v>119.28101412812057</c:v>
                </c:pt>
                <c:pt idx="3057">
                  <c:v>119.28101412812057</c:v>
                </c:pt>
                <c:pt idx="3058">
                  <c:v>119.77694987420148</c:v>
                </c:pt>
                <c:pt idx="3059">
                  <c:v>120.64060383201064</c:v>
                </c:pt>
                <c:pt idx="3060">
                  <c:v>123.71298625895083</c:v>
                </c:pt>
                <c:pt idx="3061">
                  <c:v>123.56057673698452</c:v>
                </c:pt>
                <c:pt idx="3062">
                  <c:v>122.84207470485755</c:v>
                </c:pt>
                <c:pt idx="3063">
                  <c:v>122.84207470485755</c:v>
                </c:pt>
                <c:pt idx="3064">
                  <c:v>122.84207470485755</c:v>
                </c:pt>
                <c:pt idx="3065">
                  <c:v>123.96458293013333</c:v>
                </c:pt>
                <c:pt idx="3066">
                  <c:v>124.35891232823668</c:v>
                </c:pt>
                <c:pt idx="3067">
                  <c:v>123.81943100445113</c:v>
                </c:pt>
                <c:pt idx="3068">
                  <c:v>124.38794271337312</c:v>
                </c:pt>
                <c:pt idx="3069">
                  <c:v>123.4154248113023</c:v>
                </c:pt>
                <c:pt idx="3070">
                  <c:v>123.4154248113023</c:v>
                </c:pt>
                <c:pt idx="3071">
                  <c:v>123.4154248113023</c:v>
                </c:pt>
                <c:pt idx="3072">
                  <c:v>123.07189858718775</c:v>
                </c:pt>
                <c:pt idx="3073">
                  <c:v>124.07102767563364</c:v>
                </c:pt>
                <c:pt idx="3074">
                  <c:v>123.76862783046236</c:v>
                </c:pt>
                <c:pt idx="3075">
                  <c:v>124.28391716663423</c:v>
                </c:pt>
                <c:pt idx="3076">
                  <c:v>123.66218308496208</c:v>
                </c:pt>
                <c:pt idx="3077">
                  <c:v>123.66218308496208</c:v>
                </c:pt>
                <c:pt idx="3078">
                  <c:v>123.66218308496208</c:v>
                </c:pt>
                <c:pt idx="3079">
                  <c:v>123.43235920263191</c:v>
                </c:pt>
                <c:pt idx="3080">
                  <c:v>122.39936133152682</c:v>
                </c:pt>
                <c:pt idx="3081">
                  <c:v>122.77191794077783</c:v>
                </c:pt>
                <c:pt idx="3082">
                  <c:v>122.16711825043527</c:v>
                </c:pt>
                <c:pt idx="3083">
                  <c:v>122.78643313334605</c:v>
                </c:pt>
                <c:pt idx="3084">
                  <c:v>122.78643313334605</c:v>
                </c:pt>
                <c:pt idx="3085">
                  <c:v>122.78643313334605</c:v>
                </c:pt>
                <c:pt idx="3086">
                  <c:v>122.56628604606135</c:v>
                </c:pt>
                <c:pt idx="3087">
                  <c:v>122.99690342558526</c:v>
                </c:pt>
                <c:pt idx="3088">
                  <c:v>122.60499322624328</c:v>
                </c:pt>
                <c:pt idx="3089">
                  <c:v>125.03870718018175</c:v>
                </c:pt>
                <c:pt idx="3090">
                  <c:v>126.09347784013917</c:v>
                </c:pt>
                <c:pt idx="3091">
                  <c:v>126.09347784013917</c:v>
                </c:pt>
                <c:pt idx="3092">
                  <c:v>126.09347784013917</c:v>
                </c:pt>
                <c:pt idx="3093">
                  <c:v>125.72092123088814</c:v>
                </c:pt>
                <c:pt idx="3094">
                  <c:v>125.81043158505885</c:v>
                </c:pt>
                <c:pt idx="3095">
                  <c:v>125.72334042964954</c:v>
                </c:pt>
                <c:pt idx="3096">
                  <c:v>125.83462357267254</c:v>
                </c:pt>
                <c:pt idx="3097">
                  <c:v>125.09676795045462</c:v>
                </c:pt>
                <c:pt idx="3098">
                  <c:v>125.09676795045462</c:v>
                </c:pt>
                <c:pt idx="3099">
                  <c:v>125.09676795045462</c:v>
                </c:pt>
                <c:pt idx="3100">
                  <c:v>125.21772788852313</c:v>
                </c:pt>
                <c:pt idx="3101">
                  <c:v>125.88542674666131</c:v>
                </c:pt>
                <c:pt idx="3102">
                  <c:v>127.38532997871084</c:v>
                </c:pt>
                <c:pt idx="3103">
                  <c:v>129.03522353396536</c:v>
                </c:pt>
                <c:pt idx="3104">
                  <c:v>129.14408747822705</c:v>
                </c:pt>
                <c:pt idx="3105">
                  <c:v>129.14408747822705</c:v>
                </c:pt>
                <c:pt idx="3106">
                  <c:v>129.14408747822705</c:v>
                </c:pt>
                <c:pt idx="3107">
                  <c:v>129.2602090187728</c:v>
                </c:pt>
                <c:pt idx="3108">
                  <c:v>128.22237275014498</c:v>
                </c:pt>
                <c:pt idx="3109">
                  <c:v>126.55312560479953</c:v>
                </c:pt>
                <c:pt idx="3110">
                  <c:v>126.7176311205727</c:v>
                </c:pt>
                <c:pt idx="3111">
                  <c:v>126.4418424617765</c:v>
                </c:pt>
                <c:pt idx="3112">
                  <c:v>126.4418424617765</c:v>
                </c:pt>
                <c:pt idx="3113">
                  <c:v>126.4418424617765</c:v>
                </c:pt>
                <c:pt idx="3114">
                  <c:v>125.76930520611559</c:v>
                </c:pt>
                <c:pt idx="3115">
                  <c:v>125.29998064640978</c:v>
                </c:pt>
                <c:pt idx="3116">
                  <c:v>124.79436810528338</c:v>
                </c:pt>
                <c:pt idx="3117">
                  <c:v>125.52254693245581</c:v>
                </c:pt>
                <c:pt idx="3118">
                  <c:v>125.71850203212678</c:v>
                </c:pt>
                <c:pt idx="3119">
                  <c:v>125.71850203212678</c:v>
                </c:pt>
                <c:pt idx="3120">
                  <c:v>125.71850203212678</c:v>
                </c:pt>
                <c:pt idx="3121">
                  <c:v>125.57335010644459</c:v>
                </c:pt>
                <c:pt idx="3122">
                  <c:v>123.62589510354154</c:v>
                </c:pt>
                <c:pt idx="3123">
                  <c:v>120.93574608089784</c:v>
                </c:pt>
                <c:pt idx="3124">
                  <c:v>121.30830269014886</c:v>
                </c:pt>
                <c:pt idx="3125">
                  <c:v>122.5227404683567</c:v>
                </c:pt>
                <c:pt idx="3126">
                  <c:v>122.5227404683567</c:v>
                </c:pt>
                <c:pt idx="3127">
                  <c:v>122.5227404683567</c:v>
                </c:pt>
                <c:pt idx="3128">
                  <c:v>121.66876330559302</c:v>
                </c:pt>
                <c:pt idx="3129">
                  <c:v>122.40419972904958</c:v>
                </c:pt>
                <c:pt idx="3130">
                  <c:v>123.96942132765611</c:v>
                </c:pt>
                <c:pt idx="3131">
                  <c:v>124.72179214244223</c:v>
                </c:pt>
                <c:pt idx="3132">
                  <c:v>124.31778594929341</c:v>
                </c:pt>
                <c:pt idx="3133">
                  <c:v>124.31778594929341</c:v>
                </c:pt>
                <c:pt idx="3134">
                  <c:v>124.31778594929341</c:v>
                </c:pt>
                <c:pt idx="3135">
                  <c:v>124.95887362105651</c:v>
                </c:pt>
                <c:pt idx="3136">
                  <c:v>123.75169343913278</c:v>
                </c:pt>
                <c:pt idx="3137">
                  <c:v>123.14689374879022</c:v>
                </c:pt>
                <c:pt idx="3138">
                  <c:v>123.94522934004242</c:v>
                </c:pt>
                <c:pt idx="3139">
                  <c:v>124.71211534739676</c:v>
                </c:pt>
                <c:pt idx="3140">
                  <c:v>124.71211534739676</c:v>
                </c:pt>
                <c:pt idx="3141">
                  <c:v>124.71211534739676</c:v>
                </c:pt>
                <c:pt idx="3142">
                  <c:v>124.092800464486</c:v>
                </c:pt>
                <c:pt idx="3143">
                  <c:v>126.18540739307124</c:v>
                </c:pt>
                <c:pt idx="3144">
                  <c:v>126.52651441842445</c:v>
                </c:pt>
                <c:pt idx="3145">
                  <c:v>125.90236113799092</c:v>
                </c:pt>
                <c:pt idx="3146">
                  <c:v>125.6531836655698</c:v>
                </c:pt>
                <c:pt idx="3147">
                  <c:v>125.6531836655698</c:v>
                </c:pt>
                <c:pt idx="3148">
                  <c:v>125.6531836655698</c:v>
                </c:pt>
                <c:pt idx="3149">
                  <c:v>125.73785562221777</c:v>
                </c:pt>
                <c:pt idx="3150">
                  <c:v>125.83946197019532</c:v>
                </c:pt>
                <c:pt idx="3151">
                  <c:v>126.10073543642331</c:v>
                </c:pt>
                <c:pt idx="3152">
                  <c:v>127.22082446293773</c:v>
                </c:pt>
                <c:pt idx="3153">
                  <c:v>128.29978711050887</c:v>
                </c:pt>
                <c:pt idx="3154">
                  <c:v>128.29978711050887</c:v>
                </c:pt>
                <c:pt idx="3155">
                  <c:v>128.29978711050887</c:v>
                </c:pt>
                <c:pt idx="3156">
                  <c:v>128.32639829688395</c:v>
                </c:pt>
                <c:pt idx="3157">
                  <c:v>128.66266692471442</c:v>
                </c:pt>
                <c:pt idx="3158">
                  <c:v>128.86829881943089</c:v>
                </c:pt>
                <c:pt idx="3159">
                  <c:v>130.01499903232036</c:v>
                </c:pt>
                <c:pt idx="3160">
                  <c:v>129.87952390168365</c:v>
                </c:pt>
                <c:pt idx="3161">
                  <c:v>129.87952390168365</c:v>
                </c:pt>
                <c:pt idx="3162">
                  <c:v>129.87952390168365</c:v>
                </c:pt>
                <c:pt idx="3163">
                  <c:v>129.3569769692277</c:v>
                </c:pt>
                <c:pt idx="3164">
                  <c:v>129.82388233017215</c:v>
                </c:pt>
                <c:pt idx="3165">
                  <c:v>128.71830849622597</c:v>
                </c:pt>
                <c:pt idx="3166">
                  <c:v>129.006193148829</c:v>
                </c:pt>
                <c:pt idx="3167">
                  <c:v>129.49003290110304</c:v>
                </c:pt>
                <c:pt idx="3168">
                  <c:v>129.49003290110304</c:v>
                </c:pt>
                <c:pt idx="3169">
                  <c:v>129.49003290110304</c:v>
                </c:pt>
                <c:pt idx="3170">
                  <c:v>130.21337333075275</c:v>
                </c:pt>
                <c:pt idx="3171">
                  <c:v>129.1198954906134</c:v>
                </c:pt>
                <c:pt idx="3172">
                  <c:v>129.91339268434282</c:v>
                </c:pt>
                <c:pt idx="3173">
                  <c:v>130.22305012579821</c:v>
                </c:pt>
                <c:pt idx="3174">
                  <c:v>131.09396167989152</c:v>
                </c:pt>
                <c:pt idx="3175">
                  <c:v>131.09396167989152</c:v>
                </c:pt>
                <c:pt idx="3176">
                  <c:v>131.09396167989152</c:v>
                </c:pt>
                <c:pt idx="3177">
                  <c:v>131.345558351074</c:v>
                </c:pt>
                <c:pt idx="3178">
                  <c:v>132.64950648345257</c:v>
                </c:pt>
                <c:pt idx="3179">
                  <c:v>132.35678343332677</c:v>
                </c:pt>
                <c:pt idx="3180">
                  <c:v>132.67611766982762</c:v>
                </c:pt>
                <c:pt idx="3181">
                  <c:v>130.93187536287971</c:v>
                </c:pt>
                <c:pt idx="3182">
                  <c:v>130.93187536287971</c:v>
                </c:pt>
                <c:pt idx="3183">
                  <c:v>130.93187536287971</c:v>
                </c:pt>
                <c:pt idx="3184">
                  <c:v>131.39152312754004</c:v>
                </c:pt>
                <c:pt idx="3185">
                  <c:v>130.11176698277518</c:v>
                </c:pt>
                <c:pt idx="3186">
                  <c:v>130.68027869169717</c:v>
                </c:pt>
                <c:pt idx="3187">
                  <c:v>132.73659763886187</c:v>
                </c:pt>
                <c:pt idx="3188">
                  <c:v>131.60441261854061</c:v>
                </c:pt>
                <c:pt idx="3189">
                  <c:v>131.60441261854061</c:v>
                </c:pt>
                <c:pt idx="3190">
                  <c:v>131.60441261854061</c:v>
                </c:pt>
                <c:pt idx="3191">
                  <c:v>131.2318560092896</c:v>
                </c:pt>
                <c:pt idx="3192">
                  <c:v>131.75440294174555</c:v>
                </c:pt>
                <c:pt idx="3193">
                  <c:v>131.34071995355123</c:v>
                </c:pt>
                <c:pt idx="3194">
                  <c:v>131.84149409715488</c:v>
                </c:pt>
                <c:pt idx="3195">
                  <c:v>132.20195471259905</c:v>
                </c:pt>
                <c:pt idx="3196">
                  <c:v>132.20195471259905</c:v>
                </c:pt>
                <c:pt idx="3197">
                  <c:v>132.20195471259905</c:v>
                </c:pt>
                <c:pt idx="3198">
                  <c:v>132.06164118443957</c:v>
                </c:pt>
                <c:pt idx="3199">
                  <c:v>133.06560867040821</c:v>
                </c:pt>
                <c:pt idx="3200">
                  <c:v>132.24791948906508</c:v>
                </c:pt>
                <c:pt idx="3201">
                  <c:v>132.95674472614655</c:v>
                </c:pt>
                <c:pt idx="3202">
                  <c:v>132.57209212308868</c:v>
                </c:pt>
                <c:pt idx="3203">
                  <c:v>132.57209212308868</c:v>
                </c:pt>
                <c:pt idx="3204">
                  <c:v>132.57209212308868</c:v>
                </c:pt>
                <c:pt idx="3205">
                  <c:v>133.02932068898764</c:v>
                </c:pt>
                <c:pt idx="3206">
                  <c:v>133.82281788271706</c:v>
                </c:pt>
                <c:pt idx="3207">
                  <c:v>134.15666731178618</c:v>
                </c:pt>
                <c:pt idx="3208">
                  <c:v>133.80104509386476</c:v>
                </c:pt>
                <c:pt idx="3209">
                  <c:v>132.11728275595107</c:v>
                </c:pt>
                <c:pt idx="3210">
                  <c:v>132.11728275595107</c:v>
                </c:pt>
                <c:pt idx="3211">
                  <c:v>132.11728275595107</c:v>
                </c:pt>
                <c:pt idx="3212">
                  <c:v>130.72866266692455</c:v>
                </c:pt>
                <c:pt idx="3213">
                  <c:v>128.08205922198553</c:v>
                </c:pt>
                <c:pt idx="3214">
                  <c:v>128.43042384362283</c:v>
                </c:pt>
                <c:pt idx="3215">
                  <c:v>129.21182504354545</c:v>
                </c:pt>
                <c:pt idx="3216">
                  <c:v>127.3877491774723</c:v>
                </c:pt>
                <c:pt idx="3217">
                  <c:v>127.3877491774723</c:v>
                </c:pt>
                <c:pt idx="3218">
                  <c:v>127.3877491774723</c:v>
                </c:pt>
                <c:pt idx="3219">
                  <c:v>128.36752467582724</c:v>
                </c:pt>
                <c:pt idx="3220">
                  <c:v>129.3303657828526</c:v>
                </c:pt>
                <c:pt idx="3221">
                  <c:v>131.28265918327835</c:v>
                </c:pt>
                <c:pt idx="3222">
                  <c:v>130.51093477840126</c:v>
                </c:pt>
                <c:pt idx="3223">
                  <c:v>132.18743952003081</c:v>
                </c:pt>
                <c:pt idx="3224">
                  <c:v>132.18743952003081</c:v>
                </c:pt>
                <c:pt idx="3225">
                  <c:v>132.18743952003081</c:v>
                </c:pt>
                <c:pt idx="3226">
                  <c:v>133.4671956647957</c:v>
                </c:pt>
                <c:pt idx="3227">
                  <c:v>132.79223921037337</c:v>
                </c:pt>
                <c:pt idx="3228">
                  <c:v>132.75595122895282</c:v>
                </c:pt>
                <c:pt idx="3229">
                  <c:v>133.71153473969406</c:v>
                </c:pt>
                <c:pt idx="3230">
                  <c:v>134.86549254886768</c:v>
                </c:pt>
                <c:pt idx="3231">
                  <c:v>134.86549254886768</c:v>
                </c:pt>
                <c:pt idx="3232">
                  <c:v>134.86549254886768</c:v>
                </c:pt>
                <c:pt idx="3233">
                  <c:v>135.54044900328995</c:v>
                </c:pt>
                <c:pt idx="3234">
                  <c:v>135.74366169924505</c:v>
                </c:pt>
                <c:pt idx="3235">
                  <c:v>135.54044900328995</c:v>
                </c:pt>
                <c:pt idx="3236">
                  <c:v>135.14853880394796</c:v>
                </c:pt>
                <c:pt idx="3237">
                  <c:v>136.19121347009855</c:v>
                </c:pt>
                <c:pt idx="3238">
                  <c:v>136.19121347009855</c:v>
                </c:pt>
                <c:pt idx="3239">
                  <c:v>136.19121347009855</c:v>
                </c:pt>
                <c:pt idx="3240">
                  <c:v>137.09599380685103</c:v>
                </c:pt>
                <c:pt idx="3241">
                  <c:v>137.39113605573817</c:v>
                </c:pt>
                <c:pt idx="3242">
                  <c:v>137.87739500677358</c:v>
                </c:pt>
                <c:pt idx="3243">
                  <c:v>139.66518289142621</c:v>
                </c:pt>
                <c:pt idx="3244">
                  <c:v>139.88532997871087</c:v>
                </c:pt>
                <c:pt idx="3245">
                  <c:v>139.88532997871087</c:v>
                </c:pt>
                <c:pt idx="3246">
                  <c:v>139.88532997871087</c:v>
                </c:pt>
                <c:pt idx="3247">
                  <c:v>140.15869943874571</c:v>
                </c:pt>
                <c:pt idx="3248">
                  <c:v>139.08215598993596</c:v>
                </c:pt>
                <c:pt idx="3249">
                  <c:v>139.34342945616396</c:v>
                </c:pt>
                <c:pt idx="3250">
                  <c:v>138.85717050512855</c:v>
                </c:pt>
                <c:pt idx="3251">
                  <c:v>137.80965744145524</c:v>
                </c:pt>
                <c:pt idx="3252">
                  <c:v>137.80965744145524</c:v>
                </c:pt>
                <c:pt idx="3253">
                  <c:v>137.80965744145524</c:v>
                </c:pt>
                <c:pt idx="3254">
                  <c:v>138.74588736210552</c:v>
                </c:pt>
                <c:pt idx="3255">
                  <c:v>138.46526030578659</c:v>
                </c:pt>
                <c:pt idx="3256">
                  <c:v>136.44522934004243</c:v>
                </c:pt>
                <c:pt idx="3257">
                  <c:v>134.67679504548082</c:v>
                </c:pt>
                <c:pt idx="3258">
                  <c:v>133.54461002515953</c:v>
                </c:pt>
                <c:pt idx="3259">
                  <c:v>133.54461002515953</c:v>
                </c:pt>
                <c:pt idx="3260">
                  <c:v>133.54461002515953</c:v>
                </c:pt>
                <c:pt idx="3261">
                  <c:v>136.14282949487117</c:v>
                </c:pt>
                <c:pt idx="3262">
                  <c:v>133.94377782078561</c:v>
                </c:pt>
                <c:pt idx="3263">
                  <c:v>135.33965550609625</c:v>
                </c:pt>
                <c:pt idx="3264">
                  <c:v>136.67747242113398</c:v>
                </c:pt>
                <c:pt idx="3265">
                  <c:v>136.70166440874772</c:v>
                </c:pt>
                <c:pt idx="3266">
                  <c:v>136.70166440874772</c:v>
                </c:pt>
                <c:pt idx="3267">
                  <c:v>136.70166440874772</c:v>
                </c:pt>
                <c:pt idx="3268">
                  <c:v>136.34362299206492</c:v>
                </c:pt>
                <c:pt idx="3269">
                  <c:v>135.77511128314291</c:v>
                </c:pt>
                <c:pt idx="3270">
                  <c:v>136.25169343913285</c:v>
                </c:pt>
                <c:pt idx="3271">
                  <c:v>137.18792335978313</c:v>
                </c:pt>
                <c:pt idx="3272">
                  <c:v>137.37904006193139</c:v>
                </c:pt>
                <c:pt idx="3273">
                  <c:v>137.37904006193139</c:v>
                </c:pt>
                <c:pt idx="3274">
                  <c:v>137.37904006193139</c:v>
                </c:pt>
                <c:pt idx="3275">
                  <c:v>137.04277143410093</c:v>
                </c:pt>
                <c:pt idx="3276">
                  <c:v>138.03948132378545</c:v>
                </c:pt>
                <c:pt idx="3277">
                  <c:v>139.76920843816518</c:v>
                </c:pt>
                <c:pt idx="3278">
                  <c:v>139.84662279852904</c:v>
                </c:pt>
                <c:pt idx="3279">
                  <c:v>138.72653377201462</c:v>
                </c:pt>
                <c:pt idx="3280">
                  <c:v>138.72653377201462</c:v>
                </c:pt>
                <c:pt idx="3281">
                  <c:v>138.72653377201462</c:v>
                </c:pt>
                <c:pt idx="3282">
                  <c:v>138.39752274046828</c:v>
                </c:pt>
                <c:pt idx="3283">
                  <c:v>138.53783626862773</c:v>
                </c:pt>
                <c:pt idx="3284">
                  <c:v>138.67331139926446</c:v>
                </c:pt>
                <c:pt idx="3285">
                  <c:v>138.23785562221781</c:v>
                </c:pt>
                <c:pt idx="3286">
                  <c:v>138.81120572866257</c:v>
                </c:pt>
                <c:pt idx="3287">
                  <c:v>138.81120572866257</c:v>
                </c:pt>
                <c:pt idx="3288">
                  <c:v>138.81120572866257</c:v>
                </c:pt>
                <c:pt idx="3289">
                  <c:v>138.98780723824262</c:v>
                </c:pt>
                <c:pt idx="3290">
                  <c:v>138.07335010644468</c:v>
                </c:pt>
                <c:pt idx="3291">
                  <c:v>139.72566286046057</c:v>
                </c:pt>
                <c:pt idx="3292">
                  <c:v>141.37071801819232</c:v>
                </c:pt>
                <c:pt idx="3293">
                  <c:v>141.4771627636926</c:v>
                </c:pt>
                <c:pt idx="3294">
                  <c:v>141.4771627636926</c:v>
                </c:pt>
                <c:pt idx="3295">
                  <c:v>141.4771627636926</c:v>
                </c:pt>
                <c:pt idx="3296">
                  <c:v>141.90294174569379</c:v>
                </c:pt>
                <c:pt idx="3297">
                  <c:v>142.4787110508999</c:v>
                </c:pt>
                <c:pt idx="3298">
                  <c:v>142.44000387071796</c:v>
                </c:pt>
                <c:pt idx="3299">
                  <c:v>144.20359976775686</c:v>
                </c:pt>
                <c:pt idx="3300">
                  <c:v>144.05360944455191</c:v>
                </c:pt>
                <c:pt idx="3301">
                  <c:v>144.05360944455191</c:v>
                </c:pt>
                <c:pt idx="3302">
                  <c:v>144.05360944455191</c:v>
                </c:pt>
                <c:pt idx="3303">
                  <c:v>143.65202245016445</c:v>
                </c:pt>
                <c:pt idx="3304">
                  <c:v>143.28914263595891</c:v>
                </c:pt>
                <c:pt idx="3305">
                  <c:v>142.5440294174569</c:v>
                </c:pt>
                <c:pt idx="3306">
                  <c:v>141.86181536675048</c:v>
                </c:pt>
                <c:pt idx="3307">
                  <c:v>139.78614282949485</c:v>
                </c:pt>
                <c:pt idx="3308">
                  <c:v>139.78614282949485</c:v>
                </c:pt>
                <c:pt idx="3309">
                  <c:v>139.78614282949485</c:v>
                </c:pt>
                <c:pt idx="3310">
                  <c:v>139.25633830075475</c:v>
                </c:pt>
                <c:pt idx="3311">
                  <c:v>139.45229340042576</c:v>
                </c:pt>
                <c:pt idx="3312">
                  <c:v>138.87410489645825</c:v>
                </c:pt>
                <c:pt idx="3313">
                  <c:v>137.79756144764852</c:v>
                </c:pt>
                <c:pt idx="3314">
                  <c:v>137.59918714921614</c:v>
                </c:pt>
                <c:pt idx="3315">
                  <c:v>137.59918714921614</c:v>
                </c:pt>
                <c:pt idx="3316">
                  <c:v>137.59918714921614</c:v>
                </c:pt>
                <c:pt idx="3317">
                  <c:v>138.24753241726339</c:v>
                </c:pt>
                <c:pt idx="3318">
                  <c:v>137.52177278885233</c:v>
                </c:pt>
                <c:pt idx="3319">
                  <c:v>139.22488871685698</c:v>
                </c:pt>
                <c:pt idx="3320">
                  <c:v>139.62647571124444</c:v>
                </c:pt>
                <c:pt idx="3321">
                  <c:v>136.22266305399651</c:v>
                </c:pt>
                <c:pt idx="3322">
                  <c:v>136.22266305399651</c:v>
                </c:pt>
                <c:pt idx="3323">
                  <c:v>136.22266305399651</c:v>
                </c:pt>
                <c:pt idx="3324">
                  <c:v>130.51093477840138</c:v>
                </c:pt>
                <c:pt idx="3325">
                  <c:v>132.3616218308496</c:v>
                </c:pt>
                <c:pt idx="3326">
                  <c:v>134.87275014515191</c:v>
                </c:pt>
                <c:pt idx="3327">
                  <c:v>134.37681439907104</c:v>
                </c:pt>
                <c:pt idx="3328">
                  <c:v>136.59280046448617</c:v>
                </c:pt>
                <c:pt idx="3329">
                  <c:v>136.59280046448617</c:v>
                </c:pt>
                <c:pt idx="3330">
                  <c:v>136.59280046448617</c:v>
                </c:pt>
                <c:pt idx="3331">
                  <c:v>137.35968647184055</c:v>
                </c:pt>
                <c:pt idx="3332">
                  <c:v>137.62579833559127</c:v>
                </c:pt>
                <c:pt idx="3333">
                  <c:v>138.34913876524098</c:v>
                </c:pt>
                <c:pt idx="3334">
                  <c:v>138.28140119992261</c:v>
                </c:pt>
                <c:pt idx="3335">
                  <c:v>140.55544803561062</c:v>
                </c:pt>
                <c:pt idx="3336">
                  <c:v>140.55544803561062</c:v>
                </c:pt>
                <c:pt idx="3337">
                  <c:v>140.55544803561062</c:v>
                </c:pt>
                <c:pt idx="3338">
                  <c:v>141.84730017418235</c:v>
                </c:pt>
                <c:pt idx="3339">
                  <c:v>141.97067931101225</c:v>
                </c:pt>
                <c:pt idx="3340">
                  <c:v>141.5255467389201</c:v>
                </c:pt>
                <c:pt idx="3341">
                  <c:v>141.57393071414751</c:v>
                </c:pt>
                <c:pt idx="3342">
                  <c:v>141.54248113024971</c:v>
                </c:pt>
                <c:pt idx="3343">
                  <c:v>141.54248113024971</c:v>
                </c:pt>
                <c:pt idx="3344">
                  <c:v>141.54248113024971</c:v>
                </c:pt>
                <c:pt idx="3345">
                  <c:v>142.01180568995554</c:v>
                </c:pt>
                <c:pt idx="3346">
                  <c:v>141.43603638474943</c:v>
                </c:pt>
                <c:pt idx="3347">
                  <c:v>141.11428294948718</c:v>
                </c:pt>
                <c:pt idx="3348">
                  <c:v>140.83123669440687</c:v>
                </c:pt>
                <c:pt idx="3349">
                  <c:v>141.47232436616997</c:v>
                </c:pt>
                <c:pt idx="3350">
                  <c:v>141.47232436616997</c:v>
                </c:pt>
                <c:pt idx="3351">
                  <c:v>141.47232436616997</c:v>
                </c:pt>
                <c:pt idx="3352">
                  <c:v>141.01267660150964</c:v>
                </c:pt>
                <c:pt idx="3353">
                  <c:v>140.22159860654159</c:v>
                </c:pt>
                <c:pt idx="3354">
                  <c:v>138.11689568414948</c:v>
                </c:pt>
                <c:pt idx="3355">
                  <c:v>138.45800270950272</c:v>
                </c:pt>
                <c:pt idx="3356">
                  <c:v>138.30317398877503</c:v>
                </c:pt>
                <c:pt idx="3357">
                  <c:v>138.30317398877503</c:v>
                </c:pt>
                <c:pt idx="3358">
                  <c:v>138.30317398877503</c:v>
                </c:pt>
                <c:pt idx="3359">
                  <c:v>136.84923553319149</c:v>
                </c:pt>
                <c:pt idx="3360">
                  <c:v>136.79601316044136</c:v>
                </c:pt>
                <c:pt idx="3361">
                  <c:v>136.29281981807634</c:v>
                </c:pt>
                <c:pt idx="3362">
                  <c:v>138.52090187729834</c:v>
                </c:pt>
                <c:pt idx="3363">
                  <c:v>139.39181343139165</c:v>
                </c:pt>
                <c:pt idx="3364">
                  <c:v>139.39181343139165</c:v>
                </c:pt>
                <c:pt idx="3365">
                  <c:v>139.39181343139165</c:v>
                </c:pt>
                <c:pt idx="3366">
                  <c:v>139.88774917747256</c:v>
                </c:pt>
                <c:pt idx="3367">
                  <c:v>140.46835688020141</c:v>
                </c:pt>
                <c:pt idx="3368">
                  <c:v>140.11757305980274</c:v>
                </c:pt>
                <c:pt idx="3369">
                  <c:v>141.72634023611394</c:v>
                </c:pt>
                <c:pt idx="3370">
                  <c:v>142.5343526224116</c:v>
                </c:pt>
                <c:pt idx="3371">
                  <c:v>142.5343526224116</c:v>
                </c:pt>
                <c:pt idx="3372">
                  <c:v>142.5343526224116</c:v>
                </c:pt>
                <c:pt idx="3373">
                  <c:v>143.08592994000404</c:v>
                </c:pt>
                <c:pt idx="3374">
                  <c:v>145.84623572672749</c:v>
                </c:pt>
                <c:pt idx="3375">
                  <c:v>146.470389007161</c:v>
                </c:pt>
                <c:pt idx="3376">
                  <c:v>149.89839365202263</c:v>
                </c:pt>
                <c:pt idx="3377">
                  <c:v>151.38862008902669</c:v>
                </c:pt>
                <c:pt idx="3378">
                  <c:v>151.38862008902669</c:v>
                </c:pt>
                <c:pt idx="3379">
                  <c:v>151.38862008902669</c:v>
                </c:pt>
                <c:pt idx="3380">
                  <c:v>150.91929552932086</c:v>
                </c:pt>
                <c:pt idx="3381">
                  <c:v>151.14670021288964</c:v>
                </c:pt>
                <c:pt idx="3382">
                  <c:v>153.135281594736</c:v>
                </c:pt>
                <c:pt idx="3383">
                  <c:v>151.20718018192392</c:v>
                </c:pt>
                <c:pt idx="3384">
                  <c:v>152.0224501645057</c:v>
                </c:pt>
                <c:pt idx="3385">
                  <c:v>152.0224501645057</c:v>
                </c:pt>
                <c:pt idx="3386">
                  <c:v>152.0224501645057</c:v>
                </c:pt>
                <c:pt idx="3387">
                  <c:v>152.59580027095046</c:v>
                </c:pt>
                <c:pt idx="3388">
                  <c:v>149.04925488678171</c:v>
                </c:pt>
                <c:pt idx="3389">
                  <c:v>148.0331914070062</c:v>
                </c:pt>
                <c:pt idx="3390">
                  <c:v>149.15811883104337</c:v>
                </c:pt>
                <c:pt idx="3391">
                  <c:v>149.49196826011249</c:v>
                </c:pt>
                <c:pt idx="3392">
                  <c:v>149.49196826011249</c:v>
                </c:pt>
                <c:pt idx="3393">
                  <c:v>149.49196826011249</c:v>
                </c:pt>
                <c:pt idx="3394">
                  <c:v>149.55970582543083</c:v>
                </c:pt>
                <c:pt idx="3395">
                  <c:v>148.22914650667721</c:v>
                </c:pt>
                <c:pt idx="3396">
                  <c:v>147.5058060770275</c:v>
                </c:pt>
                <c:pt idx="3397">
                  <c:v>146.359105864138</c:v>
                </c:pt>
                <c:pt idx="3398">
                  <c:v>148.94039094252003</c:v>
                </c:pt>
                <c:pt idx="3399">
                  <c:v>148.94039094252003</c:v>
                </c:pt>
                <c:pt idx="3400">
                  <c:v>148.94039094252003</c:v>
                </c:pt>
                <c:pt idx="3401">
                  <c:v>148.07431778594949</c:v>
                </c:pt>
                <c:pt idx="3402">
                  <c:v>147.27356299593592</c:v>
                </c:pt>
                <c:pt idx="3403">
                  <c:v>147.22517902070854</c:v>
                </c:pt>
                <c:pt idx="3404">
                  <c:v>146.28411070253549</c:v>
                </c:pt>
                <c:pt idx="3405">
                  <c:v>146.3324946777629</c:v>
                </c:pt>
                <c:pt idx="3406">
                  <c:v>146.3324946777629</c:v>
                </c:pt>
                <c:pt idx="3407">
                  <c:v>146.3324946777629</c:v>
                </c:pt>
                <c:pt idx="3408">
                  <c:v>146.55022256628624</c:v>
                </c:pt>
                <c:pt idx="3409">
                  <c:v>146.37604025546759</c:v>
                </c:pt>
                <c:pt idx="3410">
                  <c:v>145.09628411070275</c:v>
                </c:pt>
                <c:pt idx="3411">
                  <c:v>144.20601896651851</c:v>
                </c:pt>
                <c:pt idx="3412">
                  <c:v>144.56406038320134</c:v>
                </c:pt>
                <c:pt idx="3413">
                  <c:v>144.56406038320134</c:v>
                </c:pt>
                <c:pt idx="3414">
                  <c:v>144.56406038320134</c:v>
                </c:pt>
                <c:pt idx="3415">
                  <c:v>145.53899748403353</c:v>
                </c:pt>
                <c:pt idx="3416">
                  <c:v>146.74375846719593</c:v>
                </c:pt>
                <c:pt idx="3417">
                  <c:v>145.81720534159112</c:v>
                </c:pt>
                <c:pt idx="3418">
                  <c:v>146.93971356686691</c:v>
                </c:pt>
                <c:pt idx="3419">
                  <c:v>146.31797948519477</c:v>
                </c:pt>
                <c:pt idx="3420">
                  <c:v>146.31797948519477</c:v>
                </c:pt>
                <c:pt idx="3421">
                  <c:v>146.31797948519477</c:v>
                </c:pt>
                <c:pt idx="3422">
                  <c:v>145.06725372556633</c:v>
                </c:pt>
                <c:pt idx="3423">
                  <c:v>142.1448616218311</c:v>
                </c:pt>
                <c:pt idx="3424">
                  <c:v>140.92316624733911</c:v>
                </c:pt>
                <c:pt idx="3425">
                  <c:v>139.73533965550632</c:v>
                </c:pt>
                <c:pt idx="3426">
                  <c:v>139.81033481710881</c:v>
                </c:pt>
                <c:pt idx="3427">
                  <c:v>139.81033481710881</c:v>
                </c:pt>
                <c:pt idx="3428">
                  <c:v>139.81033481710881</c:v>
                </c:pt>
                <c:pt idx="3429">
                  <c:v>140.42964970001961</c:v>
                </c:pt>
                <c:pt idx="3430">
                  <c:v>141.10944455196463</c:v>
                </c:pt>
                <c:pt idx="3431">
                  <c:v>140.96913102380518</c:v>
                </c:pt>
                <c:pt idx="3432">
                  <c:v>139.89500677375676</c:v>
                </c:pt>
                <c:pt idx="3433">
                  <c:v>140.12724985484832</c:v>
                </c:pt>
                <c:pt idx="3434">
                  <c:v>140.12724985484832</c:v>
                </c:pt>
                <c:pt idx="3435">
                  <c:v>140.12724985484832</c:v>
                </c:pt>
                <c:pt idx="3436">
                  <c:v>140.77075672537279</c:v>
                </c:pt>
                <c:pt idx="3437">
                  <c:v>140.09338107218915</c:v>
                </c:pt>
                <c:pt idx="3438">
                  <c:v>140.18047222759847</c:v>
                </c:pt>
                <c:pt idx="3439">
                  <c:v>139.16440874782296</c:v>
                </c:pt>
                <c:pt idx="3440">
                  <c:v>139.02651441842485</c:v>
                </c:pt>
                <c:pt idx="3441">
                  <c:v>139.02651441842485</c:v>
                </c:pt>
                <c:pt idx="3442">
                  <c:v>139.02651441842485</c:v>
                </c:pt>
                <c:pt idx="3443">
                  <c:v>140.0329011031549</c:v>
                </c:pt>
                <c:pt idx="3444">
                  <c:v>141.45538997484061</c:v>
                </c:pt>
                <c:pt idx="3445">
                  <c:v>141.83762337913709</c:v>
                </c:pt>
                <c:pt idx="3446">
                  <c:v>142.07228565899001</c:v>
                </c:pt>
                <c:pt idx="3447">
                  <c:v>142.43274627443418</c:v>
                </c:pt>
                <c:pt idx="3448">
                  <c:v>142.43274627443418</c:v>
                </c:pt>
                <c:pt idx="3449">
                  <c:v>142.43274627443418</c:v>
                </c:pt>
                <c:pt idx="3450">
                  <c:v>143.59154248113052</c:v>
                </c:pt>
                <c:pt idx="3451">
                  <c:v>143.30607702728884</c:v>
                </c:pt>
                <c:pt idx="3452">
                  <c:v>142.88755564157177</c:v>
                </c:pt>
                <c:pt idx="3453">
                  <c:v>143.55767369847132</c:v>
                </c:pt>
                <c:pt idx="3454">
                  <c:v>142.79320688987835</c:v>
                </c:pt>
                <c:pt idx="3455">
                  <c:v>142.79320688987835</c:v>
                </c:pt>
                <c:pt idx="3456">
                  <c:v>142.79320688987835</c:v>
                </c:pt>
                <c:pt idx="3457">
                  <c:v>142.30452874008157</c:v>
                </c:pt>
                <c:pt idx="3458">
                  <c:v>141.02477259531673</c:v>
                </c:pt>
                <c:pt idx="3459">
                  <c:v>141.29814205535158</c:v>
                </c:pt>
                <c:pt idx="3460">
                  <c:v>139.55148054964226</c:v>
                </c:pt>
                <c:pt idx="3461">
                  <c:v>138.3370427714344</c:v>
                </c:pt>
                <c:pt idx="3462">
                  <c:v>138.3370427714344</c:v>
                </c:pt>
                <c:pt idx="3463">
                  <c:v>138.3370427714344</c:v>
                </c:pt>
                <c:pt idx="3464">
                  <c:v>139.59018772982418</c:v>
                </c:pt>
                <c:pt idx="3465">
                  <c:v>139.98693632668889</c:v>
                </c:pt>
                <c:pt idx="3466">
                  <c:v>140.09821946971192</c:v>
                </c:pt>
                <c:pt idx="3467">
                  <c:v>139.97967873040477</c:v>
                </c:pt>
                <c:pt idx="3468">
                  <c:v>139.78130443197242</c:v>
                </c:pt>
                <c:pt idx="3469">
                  <c:v>139.78130443197242</c:v>
                </c:pt>
                <c:pt idx="3470">
                  <c:v>139.78130443197242</c:v>
                </c:pt>
                <c:pt idx="3471">
                  <c:v>139.21037352428908</c:v>
                </c:pt>
                <c:pt idx="3472">
                  <c:v>138.83539771627667</c:v>
                </c:pt>
                <c:pt idx="3473">
                  <c:v>138.96845364815206</c:v>
                </c:pt>
                <c:pt idx="3474">
                  <c:v>138.35397716276401</c:v>
                </c:pt>
                <c:pt idx="3475">
                  <c:v>138.64186181536709</c:v>
                </c:pt>
                <c:pt idx="3476">
                  <c:v>138.64186181536709</c:v>
                </c:pt>
                <c:pt idx="3477">
                  <c:v>138.64186181536709</c:v>
                </c:pt>
                <c:pt idx="3478">
                  <c:v>139.37729823882364</c:v>
                </c:pt>
                <c:pt idx="3479">
                  <c:v>139.52970776078996</c:v>
                </c:pt>
                <c:pt idx="3480">
                  <c:v>138.33220437391168</c:v>
                </c:pt>
                <c:pt idx="3481">
                  <c:v>137.77578865879653</c:v>
                </c:pt>
                <c:pt idx="3482">
                  <c:v>136.56860847687278</c:v>
                </c:pt>
                <c:pt idx="3483">
                  <c:v>136.56860847687278</c:v>
                </c:pt>
                <c:pt idx="3484">
                  <c:v>136.56860847687278</c:v>
                </c:pt>
                <c:pt idx="3485">
                  <c:v>134.26069285852557</c:v>
                </c:pt>
                <c:pt idx="3486">
                  <c:v>136.06299593574639</c:v>
                </c:pt>
                <c:pt idx="3487">
                  <c:v>136.42345655119055</c:v>
                </c:pt>
                <c:pt idx="3488">
                  <c:v>137.83143023030803</c:v>
                </c:pt>
                <c:pt idx="3489">
                  <c:v>138.29107799496836</c:v>
                </c:pt>
                <c:pt idx="3490">
                  <c:v>138.29107799496836</c:v>
                </c:pt>
                <c:pt idx="3491">
                  <c:v>138.29107799496836</c:v>
                </c:pt>
                <c:pt idx="3492">
                  <c:v>139.63131410876747</c:v>
                </c:pt>
                <c:pt idx="3493">
                  <c:v>139.7111476678927</c:v>
                </c:pt>
                <c:pt idx="3494">
                  <c:v>139.87323398490449</c:v>
                </c:pt>
                <c:pt idx="3495">
                  <c:v>139.74501645055187</c:v>
                </c:pt>
                <c:pt idx="3496">
                  <c:v>140.86994387458904</c:v>
                </c:pt>
                <c:pt idx="3497">
                  <c:v>140.86994387458904</c:v>
                </c:pt>
                <c:pt idx="3498">
                  <c:v>140.86994387458904</c:v>
                </c:pt>
                <c:pt idx="3499">
                  <c:v>140.55060963808819</c:v>
                </c:pt>
                <c:pt idx="3500">
                  <c:v>140.76107993032741</c:v>
                </c:pt>
                <c:pt idx="3501">
                  <c:v>141.17234371976033</c:v>
                </c:pt>
                <c:pt idx="3502">
                  <c:v>141.61747629185246</c:v>
                </c:pt>
                <c:pt idx="3503">
                  <c:v>141.31507644668116</c:v>
                </c:pt>
                <c:pt idx="3504">
                  <c:v>141.31507644668116</c:v>
                </c:pt>
                <c:pt idx="3505">
                  <c:v>141.31507644668116</c:v>
                </c:pt>
                <c:pt idx="3506">
                  <c:v>138.77733694600377</c:v>
                </c:pt>
                <c:pt idx="3507">
                  <c:v>141.261854073931</c:v>
                </c:pt>
                <c:pt idx="3508">
                  <c:v>141.63441068318204</c:v>
                </c:pt>
                <c:pt idx="3509">
                  <c:v>142.47145345461612</c:v>
                </c:pt>
                <c:pt idx="3510">
                  <c:v>143.28672343719791</c:v>
                </c:pt>
                <c:pt idx="3511">
                  <c:v>143.28672343719791</c:v>
                </c:pt>
                <c:pt idx="3512">
                  <c:v>143.28672343719791</c:v>
                </c:pt>
                <c:pt idx="3513">
                  <c:v>143.30123862976612</c:v>
                </c:pt>
                <c:pt idx="3514">
                  <c:v>142.80772208244659</c:v>
                </c:pt>
                <c:pt idx="3515">
                  <c:v>143.6447648538807</c:v>
                </c:pt>
                <c:pt idx="3516">
                  <c:v>143.93748790400653</c:v>
                </c:pt>
                <c:pt idx="3517">
                  <c:v>145.48819431004486</c:v>
                </c:pt>
                <c:pt idx="3518">
                  <c:v>145.48819431004486</c:v>
                </c:pt>
                <c:pt idx="3519">
                  <c:v>145.48819431004486</c:v>
                </c:pt>
                <c:pt idx="3520">
                  <c:v>146.18250435455812</c:v>
                </c:pt>
                <c:pt idx="3521">
                  <c:v>147.29291658602708</c:v>
                </c:pt>
                <c:pt idx="3522">
                  <c:v>147.02922392103773</c:v>
                </c:pt>
                <c:pt idx="3523">
                  <c:v>146.46555060963846</c:v>
                </c:pt>
                <c:pt idx="3524">
                  <c:v>148.39123282368917</c:v>
                </c:pt>
                <c:pt idx="3525">
                  <c:v>148.39123282368917</c:v>
                </c:pt>
                <c:pt idx="3526">
                  <c:v>148.39123282368917</c:v>
                </c:pt>
                <c:pt idx="3527">
                  <c:v>146.9082639829692</c:v>
                </c:pt>
                <c:pt idx="3528">
                  <c:v>145.1857944648736</c:v>
                </c:pt>
                <c:pt idx="3529">
                  <c:v>146.87923359783278</c:v>
                </c:pt>
                <c:pt idx="3530">
                  <c:v>145.46400232243118</c:v>
                </c:pt>
                <c:pt idx="3531">
                  <c:v>141.99970969614901</c:v>
                </c:pt>
                <c:pt idx="3532">
                  <c:v>141.99970969614901</c:v>
                </c:pt>
                <c:pt idx="3533">
                  <c:v>141.99970969614901</c:v>
                </c:pt>
                <c:pt idx="3534">
                  <c:v>142.01422488871722</c:v>
                </c:pt>
                <c:pt idx="3535">
                  <c:v>141.45055157731798</c:v>
                </c:pt>
                <c:pt idx="3536">
                  <c:v>144.3898780723828</c:v>
                </c:pt>
                <c:pt idx="3537">
                  <c:v>146.436520224502</c:v>
                </c:pt>
                <c:pt idx="3538">
                  <c:v>146.10025159667154</c:v>
                </c:pt>
                <c:pt idx="3539">
                  <c:v>146.10025159667154</c:v>
                </c:pt>
                <c:pt idx="3540">
                  <c:v>146.10025159667154</c:v>
                </c:pt>
                <c:pt idx="3541">
                  <c:v>144.1213470098707</c:v>
                </c:pt>
                <c:pt idx="3542">
                  <c:v>143.62057286626705</c:v>
                </c:pt>
                <c:pt idx="3543">
                  <c:v>143.91087671763148</c:v>
                </c:pt>
                <c:pt idx="3544">
                  <c:v>143.25769305206151</c:v>
                </c:pt>
                <c:pt idx="3545">
                  <c:v>145.02128894910044</c:v>
                </c:pt>
                <c:pt idx="3546">
                  <c:v>145.02128894910044</c:v>
                </c:pt>
                <c:pt idx="3547">
                  <c:v>145.02128894910044</c:v>
                </c:pt>
                <c:pt idx="3548">
                  <c:v>146.5574801625705</c:v>
                </c:pt>
                <c:pt idx="3549">
                  <c:v>148.4130056125415</c:v>
                </c:pt>
                <c:pt idx="3550">
                  <c:v>148.18076253144994</c:v>
                </c:pt>
                <c:pt idx="3551">
                  <c:v>147.86626669247181</c:v>
                </c:pt>
                <c:pt idx="3552">
                  <c:v>146.68327849816177</c:v>
                </c:pt>
                <c:pt idx="3553">
                  <c:v>146.68327849816177</c:v>
                </c:pt>
                <c:pt idx="3554">
                  <c:v>146.68327849816177</c:v>
                </c:pt>
                <c:pt idx="3555">
                  <c:v>147.29775498354979</c:v>
                </c:pt>
                <c:pt idx="3556">
                  <c:v>146.45103541707022</c:v>
                </c:pt>
                <c:pt idx="3557">
                  <c:v>146.74859686471873</c:v>
                </c:pt>
                <c:pt idx="3558">
                  <c:v>146.63489452293433</c:v>
                </c:pt>
                <c:pt idx="3559">
                  <c:v>145.40352235339688</c:v>
                </c:pt>
                <c:pt idx="3560">
                  <c:v>145.40352235339688</c:v>
                </c:pt>
                <c:pt idx="3561">
                  <c:v>145.40352235339688</c:v>
                </c:pt>
                <c:pt idx="3562">
                  <c:v>142.89965163537869</c:v>
                </c:pt>
                <c:pt idx="3563">
                  <c:v>144.10925101606381</c:v>
                </c:pt>
                <c:pt idx="3564">
                  <c:v>144.26166053803016</c:v>
                </c:pt>
                <c:pt idx="3565">
                  <c:v>143.14640990903848</c:v>
                </c:pt>
                <c:pt idx="3566">
                  <c:v>141.17960131604448</c:v>
                </c:pt>
                <c:pt idx="3567">
                  <c:v>141.17960131604448</c:v>
                </c:pt>
                <c:pt idx="3568">
                  <c:v>141.17960131604448</c:v>
                </c:pt>
                <c:pt idx="3569">
                  <c:v>130.03919101993449</c:v>
                </c:pt>
                <c:pt idx="3570">
                  <c:v>130.19643893942353</c:v>
                </c:pt>
                <c:pt idx="3571">
                  <c:v>129.03522353396582</c:v>
                </c:pt>
                <c:pt idx="3572">
                  <c:v>133.6389587768534</c:v>
                </c:pt>
                <c:pt idx="3573">
                  <c:v>135.77994968066608</c:v>
                </c:pt>
                <c:pt idx="3574">
                  <c:v>135.77994968066608</c:v>
                </c:pt>
                <c:pt idx="3575">
                  <c:v>135.77994968066608</c:v>
                </c:pt>
                <c:pt idx="3576">
                  <c:v>137.76611186375106</c:v>
                </c:pt>
                <c:pt idx="3577">
                  <c:v>139.07731759241372</c:v>
                </c:pt>
                <c:pt idx="3578">
                  <c:v>137.63547513063705</c:v>
                </c:pt>
                <c:pt idx="3579">
                  <c:v>138.69508418811722</c:v>
                </c:pt>
                <c:pt idx="3580">
                  <c:v>138.89345848654958</c:v>
                </c:pt>
                <c:pt idx="3581">
                  <c:v>138.89345848654958</c:v>
                </c:pt>
                <c:pt idx="3582">
                  <c:v>138.89345848654958</c:v>
                </c:pt>
                <c:pt idx="3583">
                  <c:v>139.33133346235761</c:v>
                </c:pt>
                <c:pt idx="3584">
                  <c:v>139.5974453261083</c:v>
                </c:pt>
                <c:pt idx="3585">
                  <c:v>142.49806464099123</c:v>
                </c:pt>
                <c:pt idx="3586">
                  <c:v>142.11583123669476</c:v>
                </c:pt>
                <c:pt idx="3587">
                  <c:v>142.6553125604803</c:v>
                </c:pt>
                <c:pt idx="3588">
                  <c:v>142.6553125604803</c:v>
                </c:pt>
                <c:pt idx="3589">
                  <c:v>142.6553125604803</c:v>
                </c:pt>
                <c:pt idx="3590">
                  <c:v>143.37139539384589</c:v>
                </c:pt>
                <c:pt idx="3591">
                  <c:v>143.81652796593804</c:v>
                </c:pt>
                <c:pt idx="3592">
                  <c:v>144.77694987420202</c:v>
                </c:pt>
                <c:pt idx="3593">
                  <c:v>144.66808592994036</c:v>
                </c:pt>
                <c:pt idx="3594">
                  <c:v>147.4695180956071</c:v>
                </c:pt>
                <c:pt idx="3595">
                  <c:v>147.4695180956071</c:v>
                </c:pt>
                <c:pt idx="3596">
                  <c:v>147.4695180956071</c:v>
                </c:pt>
                <c:pt idx="3597">
                  <c:v>148.30898006580256</c:v>
                </c:pt>
                <c:pt idx="3598">
                  <c:v>148.04528740081324</c:v>
                </c:pt>
                <c:pt idx="3599">
                  <c:v>148.05012579833598</c:v>
                </c:pt>
                <c:pt idx="3600">
                  <c:v>147.5614476485392</c:v>
                </c:pt>
                <c:pt idx="3601">
                  <c:v>148.19769692277958</c:v>
                </c:pt>
                <c:pt idx="3602">
                  <c:v>148.19769692277958</c:v>
                </c:pt>
                <c:pt idx="3603">
                  <c:v>148.19769692277958</c:v>
                </c:pt>
                <c:pt idx="3604">
                  <c:v>151.26282175343567</c:v>
                </c:pt>
                <c:pt idx="3605">
                  <c:v>150.61205728662708</c:v>
                </c:pt>
                <c:pt idx="3606">
                  <c:v>152.83288174956496</c:v>
                </c:pt>
                <c:pt idx="3607">
                  <c:v>152.84739694213314</c:v>
                </c:pt>
                <c:pt idx="3608">
                  <c:v>152.77240178053069</c:v>
                </c:pt>
                <c:pt idx="3609">
                  <c:v>152.77240178053069</c:v>
                </c:pt>
                <c:pt idx="3610">
                  <c:v>152.77240178053069</c:v>
                </c:pt>
                <c:pt idx="3611">
                  <c:v>152.04180375459688</c:v>
                </c:pt>
                <c:pt idx="3612">
                  <c:v>152.14582930133577</c:v>
                </c:pt>
                <c:pt idx="3613">
                  <c:v>153.09173601703156</c:v>
                </c:pt>
                <c:pt idx="3614">
                  <c:v>151.91600541900561</c:v>
                </c:pt>
                <c:pt idx="3615">
                  <c:v>152.65628023998491</c:v>
                </c:pt>
                <c:pt idx="3616">
                  <c:v>152.65628023998491</c:v>
                </c:pt>
                <c:pt idx="3617">
                  <c:v>152.65628023998491</c:v>
                </c:pt>
                <c:pt idx="3618">
                  <c:v>152.552254693246</c:v>
                </c:pt>
                <c:pt idx="3619">
                  <c:v>151.77327269208479</c:v>
                </c:pt>
                <c:pt idx="3620">
                  <c:v>151.76117669827795</c:v>
                </c:pt>
                <c:pt idx="3621">
                  <c:v>152.59821946971203</c:v>
                </c:pt>
                <c:pt idx="3622">
                  <c:v>150.95316431198029</c:v>
                </c:pt>
                <c:pt idx="3623">
                  <c:v>150.95316431198029</c:v>
                </c:pt>
                <c:pt idx="3624">
                  <c:v>150.95316431198029</c:v>
                </c:pt>
                <c:pt idx="3625">
                  <c:v>150.49351654731996</c:v>
                </c:pt>
                <c:pt idx="3626">
                  <c:v>151.12008902651485</c:v>
                </c:pt>
                <c:pt idx="3627">
                  <c:v>153.00706406038367</c:v>
                </c:pt>
                <c:pt idx="3628">
                  <c:v>154.34971937294412</c:v>
                </c:pt>
                <c:pt idx="3629">
                  <c:v>154.39810334817153</c:v>
                </c:pt>
                <c:pt idx="3630">
                  <c:v>154.39810334817153</c:v>
                </c:pt>
                <c:pt idx="3631">
                  <c:v>154.39810334817153</c:v>
                </c:pt>
                <c:pt idx="3632">
                  <c:v>155.82784981614134</c:v>
                </c:pt>
                <c:pt idx="3633">
                  <c:v>156.8052061157349</c:v>
                </c:pt>
                <c:pt idx="3634">
                  <c:v>157.93255273853345</c:v>
                </c:pt>
                <c:pt idx="3635">
                  <c:v>157.1946971163155</c:v>
                </c:pt>
                <c:pt idx="3636">
                  <c:v>155.54964195858375</c:v>
                </c:pt>
                <c:pt idx="3637">
                  <c:v>155.54964195858375</c:v>
                </c:pt>
                <c:pt idx="3638">
                  <c:v>155.54964195858375</c:v>
                </c:pt>
                <c:pt idx="3639">
                  <c:v>156.53667505322278</c:v>
                </c:pt>
                <c:pt idx="3640">
                  <c:v>156.40845751887016</c:v>
                </c:pt>
                <c:pt idx="3641">
                  <c:v>155.9584865492553</c:v>
                </c:pt>
                <c:pt idx="3642">
                  <c:v>153.87071801819278</c:v>
                </c:pt>
                <c:pt idx="3643">
                  <c:v>155.52303077220867</c:v>
                </c:pt>
                <c:pt idx="3644">
                  <c:v>155.52303077220867</c:v>
                </c:pt>
                <c:pt idx="3645">
                  <c:v>155.52303077220867</c:v>
                </c:pt>
                <c:pt idx="3646">
                  <c:v>154.54083607509233</c:v>
                </c:pt>
                <c:pt idx="3647">
                  <c:v>158.43332688213707</c:v>
                </c:pt>
                <c:pt idx="3648">
                  <c:v>159.60421908264027</c:v>
                </c:pt>
                <c:pt idx="3649">
                  <c:v>160.46545384168806</c:v>
                </c:pt>
                <c:pt idx="3650">
                  <c:v>160.73398490420016</c:v>
                </c:pt>
                <c:pt idx="3651">
                  <c:v>160.73398490420016</c:v>
                </c:pt>
                <c:pt idx="3652">
                  <c:v>160.73398490420016</c:v>
                </c:pt>
                <c:pt idx="3653">
                  <c:v>160.02999806464143</c:v>
                </c:pt>
              </c:numCache>
            </c:numRef>
          </c:val>
          <c:smooth val="0"/>
          <c:extLst>
            <c:ext xmlns:c16="http://schemas.microsoft.com/office/drawing/2014/chart" uri="{C3380CC4-5D6E-409C-BE32-E72D297353CC}">
              <c16:uniqueId val="{00000001-8089-41E9-BEB4-FE00AF45432D}"/>
            </c:ext>
          </c:extLst>
        </c:ser>
        <c:ser>
          <c:idx val="1"/>
          <c:order val="2"/>
          <c:tx>
            <c:strRef>
              <c:f>'S&amp;P vs MSCI EM vs ES 50'!$H$2</c:f>
              <c:strCache>
                <c:ptCount val="1"/>
                <c:pt idx="0">
                  <c:v>Euro Stoxx 50 (NR)</c:v>
                </c:pt>
              </c:strCache>
            </c:strRef>
          </c:tx>
          <c:spPr>
            <a:ln w="28575" cap="rnd">
              <a:solidFill>
                <a:schemeClr val="accent2"/>
              </a:solidFill>
              <a:round/>
            </a:ln>
            <a:effectLst/>
          </c:spPr>
          <c:marker>
            <c:symbol val="none"/>
          </c:marker>
          <c:val>
            <c:numRef>
              <c:f>'S&amp;P vs MSCI EM vs ES 50'!$I$3:$I$3769</c:f>
              <c:numCache>
                <c:formatCode>General</c:formatCode>
                <c:ptCount val="3767"/>
                <c:pt idx="0">
                  <c:v>100</c:v>
                </c:pt>
                <c:pt idx="1">
                  <c:v>101.39700287125603</c:v>
                </c:pt>
                <c:pt idx="2">
                  <c:v>100.63527683727635</c:v>
                </c:pt>
                <c:pt idx="3">
                  <c:v>99.823958140981475</c:v>
                </c:pt>
                <c:pt idx="4">
                  <c:v>99.823958140981475</c:v>
                </c:pt>
                <c:pt idx="5">
                  <c:v>99.823958140981475</c:v>
                </c:pt>
                <c:pt idx="6">
                  <c:v>97.62994956760997</c:v>
                </c:pt>
                <c:pt idx="7">
                  <c:v>94.396375419336223</c:v>
                </c:pt>
                <c:pt idx="8">
                  <c:v>96.318332962588698</c:v>
                </c:pt>
                <c:pt idx="9">
                  <c:v>98.575741681847816</c:v>
                </c:pt>
                <c:pt idx="10">
                  <c:v>102.8756347942542</c:v>
                </c:pt>
                <c:pt idx="11">
                  <c:v>102.8756347942542</c:v>
                </c:pt>
                <c:pt idx="12">
                  <c:v>102.8756347942542</c:v>
                </c:pt>
                <c:pt idx="13">
                  <c:v>103.65643211364913</c:v>
                </c:pt>
                <c:pt idx="14">
                  <c:v>104.03639584660553</c:v>
                </c:pt>
                <c:pt idx="15">
                  <c:v>103.91932953448651</c:v>
                </c:pt>
                <c:pt idx="16">
                  <c:v>104.76071671989979</c:v>
                </c:pt>
                <c:pt idx="17">
                  <c:v>104.40495603372599</c:v>
                </c:pt>
                <c:pt idx="18">
                  <c:v>104.40495603372599</c:v>
                </c:pt>
                <c:pt idx="19">
                  <c:v>104.40495603372599</c:v>
                </c:pt>
                <c:pt idx="20">
                  <c:v>104.71242250163289</c:v>
                </c:pt>
                <c:pt idx="21">
                  <c:v>104.7528471904306</c:v>
                </c:pt>
                <c:pt idx="22">
                  <c:v>103.85447141866231</c:v>
                </c:pt>
                <c:pt idx="23">
                  <c:v>104.68457135330281</c:v>
                </c:pt>
                <c:pt idx="24">
                  <c:v>103.5455487763483</c:v>
                </c:pt>
                <c:pt idx="25">
                  <c:v>103.5455487763483</c:v>
                </c:pt>
                <c:pt idx="26">
                  <c:v>103.5455487763483</c:v>
                </c:pt>
                <c:pt idx="27">
                  <c:v>102.28844320323695</c:v>
                </c:pt>
                <c:pt idx="28">
                  <c:v>102.87747880302864</c:v>
                </c:pt>
                <c:pt idx="29">
                  <c:v>103.37567787591225</c:v>
                </c:pt>
                <c:pt idx="30">
                  <c:v>102.46897457654009</c:v>
                </c:pt>
                <c:pt idx="31">
                  <c:v>103.80110745385387</c:v>
                </c:pt>
                <c:pt idx="32">
                  <c:v>103.80110745385387</c:v>
                </c:pt>
                <c:pt idx="33">
                  <c:v>103.80110745385387</c:v>
                </c:pt>
                <c:pt idx="34">
                  <c:v>104.42783135551799</c:v>
                </c:pt>
                <c:pt idx="35">
                  <c:v>103.97512036456162</c:v>
                </c:pt>
                <c:pt idx="36">
                  <c:v>104.76786196040084</c:v>
                </c:pt>
                <c:pt idx="37">
                  <c:v>105.04981574994702</c:v>
                </c:pt>
                <c:pt idx="38">
                  <c:v>104.53107830594654</c:v>
                </c:pt>
                <c:pt idx="39">
                  <c:v>104.53107830594654</c:v>
                </c:pt>
                <c:pt idx="40">
                  <c:v>104.53107830594654</c:v>
                </c:pt>
                <c:pt idx="41">
                  <c:v>106.23430030459249</c:v>
                </c:pt>
                <c:pt idx="42">
                  <c:v>104.16359640333677</c:v>
                </c:pt>
                <c:pt idx="43">
                  <c:v>102.09679846928513</c:v>
                </c:pt>
                <c:pt idx="44">
                  <c:v>102.69499168377041</c:v>
                </c:pt>
                <c:pt idx="45">
                  <c:v>101.96143833601509</c:v>
                </c:pt>
                <c:pt idx="46">
                  <c:v>101.96143833601509</c:v>
                </c:pt>
                <c:pt idx="47">
                  <c:v>101.96143833601509</c:v>
                </c:pt>
                <c:pt idx="48">
                  <c:v>101.61176394230297</c:v>
                </c:pt>
                <c:pt idx="49">
                  <c:v>101.09839720320814</c:v>
                </c:pt>
                <c:pt idx="50">
                  <c:v>99.445730270677899</c:v>
                </c:pt>
                <c:pt idx="51">
                  <c:v>98.427581633278152</c:v>
                </c:pt>
                <c:pt idx="52">
                  <c:v>96.740307941813626</c:v>
                </c:pt>
                <c:pt idx="53">
                  <c:v>96.740307941813626</c:v>
                </c:pt>
                <c:pt idx="54">
                  <c:v>96.740307941813626</c:v>
                </c:pt>
                <c:pt idx="55">
                  <c:v>92.906151558024575</c:v>
                </c:pt>
                <c:pt idx="56">
                  <c:v>96.383735676315524</c:v>
                </c:pt>
                <c:pt idx="57">
                  <c:v>94.651654822949084</c:v>
                </c:pt>
                <c:pt idx="58">
                  <c:v>96.654964492051022</c:v>
                </c:pt>
                <c:pt idx="59">
                  <c:v>96.378028378691468</c:v>
                </c:pt>
                <c:pt idx="60">
                  <c:v>96.378028378691468</c:v>
                </c:pt>
                <c:pt idx="61">
                  <c:v>96.378028378691468</c:v>
                </c:pt>
                <c:pt idx="62">
                  <c:v>96.052402201873818</c:v>
                </c:pt>
                <c:pt idx="63">
                  <c:v>94.235823869364481</c:v>
                </c:pt>
                <c:pt idx="64">
                  <c:v>94.233232920326941</c:v>
                </c:pt>
                <c:pt idx="65">
                  <c:v>95.319752143563875</c:v>
                </c:pt>
                <c:pt idx="66">
                  <c:v>92.926179722534258</c:v>
                </c:pt>
                <c:pt idx="67">
                  <c:v>92.926179722534258</c:v>
                </c:pt>
                <c:pt idx="68">
                  <c:v>92.926179722534258</c:v>
                </c:pt>
                <c:pt idx="69">
                  <c:v>93.653435043467084</c:v>
                </c:pt>
                <c:pt idx="70">
                  <c:v>94.831157910331655</c:v>
                </c:pt>
                <c:pt idx="71">
                  <c:v>95.685207307745344</c:v>
                </c:pt>
                <c:pt idx="72">
                  <c:v>95.125953464826082</c:v>
                </c:pt>
                <c:pt idx="73">
                  <c:v>94.830870349379794</c:v>
                </c:pt>
                <c:pt idx="74">
                  <c:v>94.830870349379794</c:v>
                </c:pt>
                <c:pt idx="75">
                  <c:v>94.830870349379794</c:v>
                </c:pt>
                <c:pt idx="76">
                  <c:v>94.248185123000752</c:v>
                </c:pt>
                <c:pt idx="77">
                  <c:v>94.894522836217945</c:v>
                </c:pt>
                <c:pt idx="78">
                  <c:v>96.423531929795772</c:v>
                </c:pt>
                <c:pt idx="79">
                  <c:v>96.499401889794228</c:v>
                </c:pt>
                <c:pt idx="80">
                  <c:v>94.101819222733084</c:v>
                </c:pt>
                <c:pt idx="81">
                  <c:v>94.101819222733084</c:v>
                </c:pt>
                <c:pt idx="82">
                  <c:v>94.101819222733084</c:v>
                </c:pt>
                <c:pt idx="83">
                  <c:v>93.669273823350309</c:v>
                </c:pt>
                <c:pt idx="84">
                  <c:v>89.75478172151432</c:v>
                </c:pt>
                <c:pt idx="85">
                  <c:v>90.273805483407799</c:v>
                </c:pt>
                <c:pt idx="86">
                  <c:v>89.137708238326795</c:v>
                </c:pt>
                <c:pt idx="87">
                  <c:v>91.343937875917561</c:v>
                </c:pt>
                <c:pt idx="88">
                  <c:v>91.343937875917561</c:v>
                </c:pt>
                <c:pt idx="89">
                  <c:v>91.343937875917561</c:v>
                </c:pt>
                <c:pt idx="90">
                  <c:v>89.641166555170727</c:v>
                </c:pt>
                <c:pt idx="91">
                  <c:v>89.541556242524507</c:v>
                </c:pt>
                <c:pt idx="92">
                  <c:v>90.991422540217414</c:v>
                </c:pt>
                <c:pt idx="93">
                  <c:v>90.176133928245449</c:v>
                </c:pt>
                <c:pt idx="94">
                  <c:v>91.111201068672599</c:v>
                </c:pt>
                <c:pt idx="95">
                  <c:v>91.111201068672599</c:v>
                </c:pt>
                <c:pt idx="96">
                  <c:v>91.111201068672599</c:v>
                </c:pt>
                <c:pt idx="97">
                  <c:v>93.684929321109067</c:v>
                </c:pt>
                <c:pt idx="98">
                  <c:v>95.199689783333369</c:v>
                </c:pt>
                <c:pt idx="99">
                  <c:v>95.216828802794396</c:v>
                </c:pt>
                <c:pt idx="100">
                  <c:v>95.504423455373924</c:v>
                </c:pt>
                <c:pt idx="101">
                  <c:v>97.09129638686872</c:v>
                </c:pt>
                <c:pt idx="102">
                  <c:v>97.09129638686872</c:v>
                </c:pt>
                <c:pt idx="103">
                  <c:v>97.09129638686872</c:v>
                </c:pt>
                <c:pt idx="104">
                  <c:v>96.993652593354483</c:v>
                </c:pt>
                <c:pt idx="105">
                  <c:v>96.334501291190094</c:v>
                </c:pt>
                <c:pt idx="106">
                  <c:v>95.90686984163716</c:v>
                </c:pt>
                <c:pt idx="107">
                  <c:v>96.952535382648634</c:v>
                </c:pt>
                <c:pt idx="108">
                  <c:v>97.562757677816634</c:v>
                </c:pt>
                <c:pt idx="109">
                  <c:v>97.562757677816634</c:v>
                </c:pt>
                <c:pt idx="110">
                  <c:v>97.562757677816634</c:v>
                </c:pt>
                <c:pt idx="111">
                  <c:v>97.268562520756319</c:v>
                </c:pt>
                <c:pt idx="112">
                  <c:v>97.065957046161529</c:v>
                </c:pt>
                <c:pt idx="113">
                  <c:v>97.50671768349693</c:v>
                </c:pt>
                <c:pt idx="114">
                  <c:v>98.076209359267565</c:v>
                </c:pt>
                <c:pt idx="115">
                  <c:v>99.114121527755358</c:v>
                </c:pt>
                <c:pt idx="116">
                  <c:v>99.114121527755358</c:v>
                </c:pt>
                <c:pt idx="117">
                  <c:v>99.114121527755358</c:v>
                </c:pt>
                <c:pt idx="118">
                  <c:v>99.130667470017841</c:v>
                </c:pt>
                <c:pt idx="119">
                  <c:v>98.013456432698149</c:v>
                </c:pt>
                <c:pt idx="120">
                  <c:v>99.417749844225369</c:v>
                </c:pt>
                <c:pt idx="121">
                  <c:v>98.333196173296841</c:v>
                </c:pt>
                <c:pt idx="122">
                  <c:v>98.930632364930418</c:v>
                </c:pt>
                <c:pt idx="123">
                  <c:v>98.930632364930418</c:v>
                </c:pt>
                <c:pt idx="124">
                  <c:v>98.930632364930418</c:v>
                </c:pt>
                <c:pt idx="125">
                  <c:v>99.428384212856201</c:v>
                </c:pt>
                <c:pt idx="126">
                  <c:v>99.110159070431493</c:v>
                </c:pt>
                <c:pt idx="127">
                  <c:v>98.078045495335829</c:v>
                </c:pt>
                <c:pt idx="128">
                  <c:v>98.397058322731013</c:v>
                </c:pt>
                <c:pt idx="129">
                  <c:v>97.822434056887104</c:v>
                </c:pt>
                <c:pt idx="130">
                  <c:v>97.822434056887104</c:v>
                </c:pt>
                <c:pt idx="131">
                  <c:v>97.822434056887104</c:v>
                </c:pt>
                <c:pt idx="132">
                  <c:v>96.595879003500329</c:v>
                </c:pt>
                <c:pt idx="133">
                  <c:v>96.336073346307373</c:v>
                </c:pt>
                <c:pt idx="134">
                  <c:v>97.200813464353985</c:v>
                </c:pt>
                <c:pt idx="135">
                  <c:v>95.97386698554088</c:v>
                </c:pt>
                <c:pt idx="136">
                  <c:v>94.739464225273977</c:v>
                </c:pt>
                <c:pt idx="137">
                  <c:v>94.739464225273977</c:v>
                </c:pt>
                <c:pt idx="138">
                  <c:v>94.739464225273977</c:v>
                </c:pt>
                <c:pt idx="139">
                  <c:v>94.501276604885106</c:v>
                </c:pt>
                <c:pt idx="140">
                  <c:v>96.596154133863536</c:v>
                </c:pt>
                <c:pt idx="141">
                  <c:v>96.024761821081015</c:v>
                </c:pt>
                <c:pt idx="142">
                  <c:v>97.280743392738799</c:v>
                </c:pt>
                <c:pt idx="143">
                  <c:v>96.690153278771632</c:v>
                </c:pt>
                <c:pt idx="144">
                  <c:v>96.690153278771632</c:v>
                </c:pt>
                <c:pt idx="145">
                  <c:v>96.690153278771632</c:v>
                </c:pt>
                <c:pt idx="146">
                  <c:v>96.216833752931066</c:v>
                </c:pt>
                <c:pt idx="147">
                  <c:v>95.463104178542935</c:v>
                </c:pt>
                <c:pt idx="148">
                  <c:v>96.713525271640947</c:v>
                </c:pt>
                <c:pt idx="149">
                  <c:v>97.651763869597815</c:v>
                </c:pt>
                <c:pt idx="150">
                  <c:v>97.254600069178124</c:v>
                </c:pt>
                <c:pt idx="151">
                  <c:v>97.254600069178124</c:v>
                </c:pt>
                <c:pt idx="152">
                  <c:v>97.254600069178124</c:v>
                </c:pt>
                <c:pt idx="153">
                  <c:v>97.372560278742156</c:v>
                </c:pt>
                <c:pt idx="154">
                  <c:v>97.151402702986715</c:v>
                </c:pt>
                <c:pt idx="155">
                  <c:v>96.562156059422449</c:v>
                </c:pt>
                <c:pt idx="156">
                  <c:v>95.860660785565429</c:v>
                </c:pt>
                <c:pt idx="157">
                  <c:v>95.21080604445271</c:v>
                </c:pt>
                <c:pt idx="158">
                  <c:v>95.21080604445271</c:v>
                </c:pt>
                <c:pt idx="159">
                  <c:v>95.21080604445271</c:v>
                </c:pt>
                <c:pt idx="160">
                  <c:v>95.906496923976206</c:v>
                </c:pt>
                <c:pt idx="161">
                  <c:v>94.444973358320283</c:v>
                </c:pt>
                <c:pt idx="162">
                  <c:v>94.847744597301485</c:v>
                </c:pt>
                <c:pt idx="163">
                  <c:v>94.15666505183188</c:v>
                </c:pt>
                <c:pt idx="164">
                  <c:v>92.630341517883352</c:v>
                </c:pt>
                <c:pt idx="165">
                  <c:v>92.630341517883352</c:v>
                </c:pt>
                <c:pt idx="166">
                  <c:v>92.630341517883352</c:v>
                </c:pt>
                <c:pt idx="167">
                  <c:v>90.95364556681227</c:v>
                </c:pt>
                <c:pt idx="168">
                  <c:v>93.140919937815653</c:v>
                </c:pt>
                <c:pt idx="169">
                  <c:v>93.309483416556006</c:v>
                </c:pt>
                <c:pt idx="170">
                  <c:v>94.094254242686958</c:v>
                </c:pt>
                <c:pt idx="171">
                  <c:v>92.946807041419092</c:v>
                </c:pt>
                <c:pt idx="172">
                  <c:v>92.946807041419092</c:v>
                </c:pt>
                <c:pt idx="173">
                  <c:v>92.946807041419092</c:v>
                </c:pt>
                <c:pt idx="174">
                  <c:v>92.272073443851582</c:v>
                </c:pt>
                <c:pt idx="175">
                  <c:v>92.808709140047213</c:v>
                </c:pt>
                <c:pt idx="176">
                  <c:v>94.12814872888886</c:v>
                </c:pt>
                <c:pt idx="177">
                  <c:v>94.669806935388948</c:v>
                </c:pt>
                <c:pt idx="178">
                  <c:v>94.669806935388948</c:v>
                </c:pt>
                <c:pt idx="179">
                  <c:v>94.669806935388948</c:v>
                </c:pt>
                <c:pt idx="180">
                  <c:v>94.669806935388948</c:v>
                </c:pt>
                <c:pt idx="181">
                  <c:v>94.060677012732185</c:v>
                </c:pt>
                <c:pt idx="182">
                  <c:v>95.354701019922615</c:v>
                </c:pt>
                <c:pt idx="183">
                  <c:v>94.416520017026684</c:v>
                </c:pt>
                <c:pt idx="184">
                  <c:v>93.441963382424831</c:v>
                </c:pt>
                <c:pt idx="185">
                  <c:v>93.441963382424831</c:v>
                </c:pt>
                <c:pt idx="186">
                  <c:v>93.441963382424831</c:v>
                </c:pt>
                <c:pt idx="187">
                  <c:v>93.441963382424831</c:v>
                </c:pt>
                <c:pt idx="188">
                  <c:v>90.103479899660712</c:v>
                </c:pt>
                <c:pt idx="189">
                  <c:v>89.878404754818391</c:v>
                </c:pt>
                <c:pt idx="190">
                  <c:v>88.858750635009713</c:v>
                </c:pt>
                <c:pt idx="191">
                  <c:v>88.180750416850117</c:v>
                </c:pt>
                <c:pt idx="192">
                  <c:v>86.924242893172774</c:v>
                </c:pt>
                <c:pt idx="193">
                  <c:v>86.924242893172774</c:v>
                </c:pt>
                <c:pt idx="194">
                  <c:v>86.924242893172774</c:v>
                </c:pt>
                <c:pt idx="195">
                  <c:v>86.69733313155632</c:v>
                </c:pt>
                <c:pt idx="196">
                  <c:v>87.467065845833815</c:v>
                </c:pt>
                <c:pt idx="197">
                  <c:v>87.794705225549876</c:v>
                </c:pt>
                <c:pt idx="198">
                  <c:v>86.48187415201285</c:v>
                </c:pt>
                <c:pt idx="199">
                  <c:v>85.136330326906133</c:v>
                </c:pt>
                <c:pt idx="200">
                  <c:v>85.136330326906133</c:v>
                </c:pt>
                <c:pt idx="201">
                  <c:v>85.136330326906133</c:v>
                </c:pt>
                <c:pt idx="202">
                  <c:v>84.187370069962213</c:v>
                </c:pt>
                <c:pt idx="203">
                  <c:v>85.763212235164346</c:v>
                </c:pt>
                <c:pt idx="204">
                  <c:v>82.908361661447927</c:v>
                </c:pt>
                <c:pt idx="205">
                  <c:v>84.059898250162021</c:v>
                </c:pt>
                <c:pt idx="206">
                  <c:v>86.077267053198653</c:v>
                </c:pt>
                <c:pt idx="207">
                  <c:v>86.077267053198653</c:v>
                </c:pt>
                <c:pt idx="208">
                  <c:v>86.077267053198653</c:v>
                </c:pt>
                <c:pt idx="209">
                  <c:v>85.609310497675224</c:v>
                </c:pt>
                <c:pt idx="210">
                  <c:v>86.598880382953169</c:v>
                </c:pt>
                <c:pt idx="211">
                  <c:v>87.214556667971067</c:v>
                </c:pt>
                <c:pt idx="212">
                  <c:v>85.952410353025172</c:v>
                </c:pt>
                <c:pt idx="213">
                  <c:v>87.028346311162565</c:v>
                </c:pt>
                <c:pt idx="214">
                  <c:v>87.028346311162565</c:v>
                </c:pt>
                <c:pt idx="215">
                  <c:v>87.028346311162565</c:v>
                </c:pt>
                <c:pt idx="216">
                  <c:v>86.747828668963919</c:v>
                </c:pt>
                <c:pt idx="217">
                  <c:v>84.909804118009816</c:v>
                </c:pt>
                <c:pt idx="218">
                  <c:v>84.512816279479026</c:v>
                </c:pt>
                <c:pt idx="219">
                  <c:v>85.787169984996623</c:v>
                </c:pt>
                <c:pt idx="220">
                  <c:v>84.581703701570717</c:v>
                </c:pt>
                <c:pt idx="221">
                  <c:v>84.581703701570717</c:v>
                </c:pt>
                <c:pt idx="222">
                  <c:v>84.581703701570717</c:v>
                </c:pt>
                <c:pt idx="223">
                  <c:v>82.004920977255935</c:v>
                </c:pt>
                <c:pt idx="224">
                  <c:v>81.62577945868307</c:v>
                </c:pt>
                <c:pt idx="225">
                  <c:v>82.589912906544299</c:v>
                </c:pt>
                <c:pt idx="226">
                  <c:v>80.085192514792254</c:v>
                </c:pt>
                <c:pt idx="227">
                  <c:v>81.739805248806661</c:v>
                </c:pt>
                <c:pt idx="228">
                  <c:v>81.739805248806661</c:v>
                </c:pt>
                <c:pt idx="229">
                  <c:v>81.739805248806661</c:v>
                </c:pt>
                <c:pt idx="230">
                  <c:v>83.371491143144766</c:v>
                </c:pt>
                <c:pt idx="231">
                  <c:v>82.859250891621258</c:v>
                </c:pt>
                <c:pt idx="232">
                  <c:v>85.16617989954581</c:v>
                </c:pt>
                <c:pt idx="233">
                  <c:v>84.861399681856469</c:v>
                </c:pt>
                <c:pt idx="234">
                  <c:v>84.261062605173819</c:v>
                </c:pt>
                <c:pt idx="235">
                  <c:v>84.261062605173819</c:v>
                </c:pt>
                <c:pt idx="236">
                  <c:v>84.261062605173819</c:v>
                </c:pt>
                <c:pt idx="237">
                  <c:v>85.324611481674012</c:v>
                </c:pt>
                <c:pt idx="238">
                  <c:v>83.918134153830266</c:v>
                </c:pt>
                <c:pt idx="239">
                  <c:v>81.989144764669177</c:v>
                </c:pt>
                <c:pt idx="240">
                  <c:v>83.780375055059224</c:v>
                </c:pt>
                <c:pt idx="241">
                  <c:v>84.390830907177062</c:v>
                </c:pt>
                <c:pt idx="242">
                  <c:v>84.390830907177062</c:v>
                </c:pt>
                <c:pt idx="243">
                  <c:v>84.390830907177062</c:v>
                </c:pt>
                <c:pt idx="244">
                  <c:v>84.48014537755796</c:v>
                </c:pt>
                <c:pt idx="245">
                  <c:v>85.79812644399243</c:v>
                </c:pt>
                <c:pt idx="246">
                  <c:v>86.495671138643687</c:v>
                </c:pt>
                <c:pt idx="247">
                  <c:v>86.96926275625907</c:v>
                </c:pt>
                <c:pt idx="248">
                  <c:v>88.092559257334528</c:v>
                </c:pt>
                <c:pt idx="249">
                  <c:v>88.092559257334528</c:v>
                </c:pt>
                <c:pt idx="250">
                  <c:v>88.092559257334528</c:v>
                </c:pt>
                <c:pt idx="251">
                  <c:v>87.804144876489218</c:v>
                </c:pt>
                <c:pt idx="252">
                  <c:v>87.233928221162188</c:v>
                </c:pt>
                <c:pt idx="253">
                  <c:v>87.725147518492051</c:v>
                </c:pt>
                <c:pt idx="254">
                  <c:v>87.69710562968433</c:v>
                </c:pt>
                <c:pt idx="255">
                  <c:v>90.430389741937873</c:v>
                </c:pt>
                <c:pt idx="256">
                  <c:v>90.430389741937873</c:v>
                </c:pt>
                <c:pt idx="257">
                  <c:v>90.430389741937873</c:v>
                </c:pt>
                <c:pt idx="258">
                  <c:v>90.386286703826855</c:v>
                </c:pt>
                <c:pt idx="259">
                  <c:v>89.872411001183693</c:v>
                </c:pt>
                <c:pt idx="260">
                  <c:v>89.495303679392379</c:v>
                </c:pt>
                <c:pt idx="261">
                  <c:v>90.827358934585618</c:v>
                </c:pt>
                <c:pt idx="262">
                  <c:v>90.97780786888751</c:v>
                </c:pt>
                <c:pt idx="263">
                  <c:v>90.97780786888751</c:v>
                </c:pt>
                <c:pt idx="264">
                  <c:v>90.97780786888751</c:v>
                </c:pt>
                <c:pt idx="265">
                  <c:v>90.488972344116888</c:v>
                </c:pt>
                <c:pt idx="266">
                  <c:v>90.336576779624977</c:v>
                </c:pt>
                <c:pt idx="267">
                  <c:v>89.79355673307424</c:v>
                </c:pt>
                <c:pt idx="268">
                  <c:v>88.165751254174609</c:v>
                </c:pt>
                <c:pt idx="269">
                  <c:v>88.165751254174609</c:v>
                </c:pt>
                <c:pt idx="270">
                  <c:v>88.165751254174609</c:v>
                </c:pt>
                <c:pt idx="271">
                  <c:v>88.165751254174609</c:v>
                </c:pt>
                <c:pt idx="272">
                  <c:v>88.165751254174609</c:v>
                </c:pt>
                <c:pt idx="273">
                  <c:v>89.327686306569589</c:v>
                </c:pt>
                <c:pt idx="274">
                  <c:v>90.927778202320766</c:v>
                </c:pt>
                <c:pt idx="275">
                  <c:v>90.249413906029986</c:v>
                </c:pt>
                <c:pt idx="276">
                  <c:v>88.783660349157913</c:v>
                </c:pt>
                <c:pt idx="277">
                  <c:v>88.783660349157913</c:v>
                </c:pt>
                <c:pt idx="278">
                  <c:v>88.783660349157913</c:v>
                </c:pt>
                <c:pt idx="279">
                  <c:v>89.077743216567001</c:v>
                </c:pt>
                <c:pt idx="280">
                  <c:v>86.952333537511763</c:v>
                </c:pt>
                <c:pt idx="281">
                  <c:v>87.669930843497127</c:v>
                </c:pt>
                <c:pt idx="282">
                  <c:v>86.343290767093535</c:v>
                </c:pt>
                <c:pt idx="283">
                  <c:v>87.796919665867577</c:v>
                </c:pt>
                <c:pt idx="284">
                  <c:v>87.796919665867577</c:v>
                </c:pt>
                <c:pt idx="285">
                  <c:v>87.796919665867577</c:v>
                </c:pt>
                <c:pt idx="286">
                  <c:v>88.220480235739686</c:v>
                </c:pt>
                <c:pt idx="287">
                  <c:v>88.463817849026</c:v>
                </c:pt>
                <c:pt idx="288">
                  <c:v>90.668533302795751</c:v>
                </c:pt>
                <c:pt idx="289">
                  <c:v>91.136881421863166</c:v>
                </c:pt>
                <c:pt idx="290">
                  <c:v>91.209115710902879</c:v>
                </c:pt>
                <c:pt idx="291">
                  <c:v>91.209115710902879</c:v>
                </c:pt>
                <c:pt idx="292">
                  <c:v>91.209115710902879</c:v>
                </c:pt>
                <c:pt idx="293">
                  <c:v>91.740080572534609</c:v>
                </c:pt>
                <c:pt idx="294">
                  <c:v>93.645251296339168</c:v>
                </c:pt>
                <c:pt idx="295">
                  <c:v>94.12659310977223</c:v>
                </c:pt>
                <c:pt idx="296">
                  <c:v>94.15962076958894</c:v>
                </c:pt>
                <c:pt idx="297">
                  <c:v>93.220817684787534</c:v>
                </c:pt>
                <c:pt idx="298">
                  <c:v>93.220817684787534</c:v>
                </c:pt>
                <c:pt idx="299">
                  <c:v>93.220817684787534</c:v>
                </c:pt>
                <c:pt idx="300">
                  <c:v>92.877770590380734</c:v>
                </c:pt>
                <c:pt idx="301">
                  <c:v>93.286113081098563</c:v>
                </c:pt>
                <c:pt idx="302">
                  <c:v>93.861426139673981</c:v>
                </c:pt>
                <c:pt idx="303">
                  <c:v>93.923143736322515</c:v>
                </c:pt>
                <c:pt idx="304">
                  <c:v>91.902165366563409</c:v>
                </c:pt>
                <c:pt idx="305">
                  <c:v>91.902165366563409</c:v>
                </c:pt>
                <c:pt idx="306">
                  <c:v>91.902165366563409</c:v>
                </c:pt>
                <c:pt idx="307">
                  <c:v>92.903740852523185</c:v>
                </c:pt>
                <c:pt idx="308">
                  <c:v>91.153550565071413</c:v>
                </c:pt>
                <c:pt idx="309">
                  <c:v>89.832706319706929</c:v>
                </c:pt>
                <c:pt idx="310">
                  <c:v>89.426891243906638</c:v>
                </c:pt>
                <c:pt idx="311">
                  <c:v>89.496255310016053</c:v>
                </c:pt>
                <c:pt idx="312">
                  <c:v>89.496255310016053</c:v>
                </c:pt>
                <c:pt idx="313">
                  <c:v>89.496255310016053</c:v>
                </c:pt>
                <c:pt idx="314">
                  <c:v>89.806849175921627</c:v>
                </c:pt>
                <c:pt idx="315">
                  <c:v>90.551789633512243</c:v>
                </c:pt>
                <c:pt idx="316">
                  <c:v>90.270305582101187</c:v>
                </c:pt>
                <c:pt idx="317">
                  <c:v>89.260577701720536</c:v>
                </c:pt>
                <c:pt idx="318">
                  <c:v>89.251594115268745</c:v>
                </c:pt>
                <c:pt idx="319">
                  <c:v>89.251594115268745</c:v>
                </c:pt>
                <c:pt idx="320">
                  <c:v>89.251594115268745</c:v>
                </c:pt>
                <c:pt idx="321">
                  <c:v>89.456445797241216</c:v>
                </c:pt>
                <c:pt idx="322">
                  <c:v>89.099876570331446</c:v>
                </c:pt>
                <c:pt idx="323">
                  <c:v>89.252630550130817</c:v>
                </c:pt>
                <c:pt idx="324">
                  <c:v>87.595790254621818</c:v>
                </c:pt>
                <c:pt idx="325">
                  <c:v>88.923861644255112</c:v>
                </c:pt>
                <c:pt idx="326">
                  <c:v>88.923861644255112</c:v>
                </c:pt>
                <c:pt idx="327">
                  <c:v>88.923861644255112</c:v>
                </c:pt>
                <c:pt idx="328">
                  <c:v>88.206122767676248</c:v>
                </c:pt>
                <c:pt idx="329">
                  <c:v>90.035029619938285</c:v>
                </c:pt>
                <c:pt idx="330">
                  <c:v>91.709135036324767</c:v>
                </c:pt>
                <c:pt idx="331">
                  <c:v>92.21715151192646</c:v>
                </c:pt>
                <c:pt idx="332">
                  <c:v>92.11285238122349</c:v>
                </c:pt>
                <c:pt idx="333">
                  <c:v>92.11285238122349</c:v>
                </c:pt>
                <c:pt idx="334">
                  <c:v>92.11285238122349</c:v>
                </c:pt>
                <c:pt idx="335">
                  <c:v>92.432968768659734</c:v>
                </c:pt>
                <c:pt idx="336">
                  <c:v>91.680462087964159</c:v>
                </c:pt>
                <c:pt idx="337">
                  <c:v>91.226655409672915</c:v>
                </c:pt>
                <c:pt idx="338">
                  <c:v>91.015138722276063</c:v>
                </c:pt>
                <c:pt idx="339">
                  <c:v>91.295936052720421</c:v>
                </c:pt>
                <c:pt idx="340">
                  <c:v>91.295936052720421</c:v>
                </c:pt>
                <c:pt idx="341">
                  <c:v>91.295936052720421</c:v>
                </c:pt>
                <c:pt idx="342">
                  <c:v>91.917346982657506</c:v>
                </c:pt>
                <c:pt idx="343">
                  <c:v>92.867627644356418</c:v>
                </c:pt>
                <c:pt idx="344">
                  <c:v>92.634730620634926</c:v>
                </c:pt>
                <c:pt idx="345">
                  <c:v>91.082550219136408</c:v>
                </c:pt>
                <c:pt idx="346">
                  <c:v>88.386807589691003</c:v>
                </c:pt>
                <c:pt idx="347">
                  <c:v>88.386807589691003</c:v>
                </c:pt>
                <c:pt idx="348">
                  <c:v>88.386807589691003</c:v>
                </c:pt>
                <c:pt idx="349">
                  <c:v>86.684391921898552</c:v>
                </c:pt>
                <c:pt idx="350">
                  <c:v>84.438323490590676</c:v>
                </c:pt>
                <c:pt idx="351">
                  <c:v>85.628351397207055</c:v>
                </c:pt>
                <c:pt idx="352">
                  <c:v>85.060434124553808</c:v>
                </c:pt>
                <c:pt idx="353">
                  <c:v>86.452023198196727</c:v>
                </c:pt>
                <c:pt idx="354">
                  <c:v>86.452023198196727</c:v>
                </c:pt>
                <c:pt idx="355">
                  <c:v>86.452023198196727</c:v>
                </c:pt>
                <c:pt idx="356">
                  <c:v>89.71979375786006</c:v>
                </c:pt>
                <c:pt idx="357">
                  <c:v>90.043490569194176</c:v>
                </c:pt>
                <c:pt idx="358">
                  <c:v>90.729776189073704</c:v>
                </c:pt>
                <c:pt idx="359">
                  <c:v>92.954300200286127</c:v>
                </c:pt>
                <c:pt idx="360">
                  <c:v>83.545234171960203</c:v>
                </c:pt>
                <c:pt idx="361">
                  <c:v>83.545234171960203</c:v>
                </c:pt>
                <c:pt idx="362">
                  <c:v>83.545234171960203</c:v>
                </c:pt>
                <c:pt idx="363">
                  <c:v>80.247808509311483</c:v>
                </c:pt>
                <c:pt idx="364">
                  <c:v>82.18101228239405</c:v>
                </c:pt>
                <c:pt idx="365">
                  <c:v>84.71428615073755</c:v>
                </c:pt>
                <c:pt idx="366">
                  <c:v>85.495066896014222</c:v>
                </c:pt>
                <c:pt idx="367">
                  <c:v>86.539279577442258</c:v>
                </c:pt>
                <c:pt idx="368">
                  <c:v>86.539279577442258</c:v>
                </c:pt>
                <c:pt idx="369">
                  <c:v>86.539279577442258</c:v>
                </c:pt>
                <c:pt idx="370">
                  <c:v>86.013479211061409</c:v>
                </c:pt>
                <c:pt idx="371">
                  <c:v>84.122783493442313</c:v>
                </c:pt>
                <c:pt idx="372">
                  <c:v>82.593566670915592</c:v>
                </c:pt>
                <c:pt idx="373">
                  <c:v>82.966351877016734</c:v>
                </c:pt>
                <c:pt idx="374">
                  <c:v>84.625470975669344</c:v>
                </c:pt>
                <c:pt idx="375">
                  <c:v>84.625470975669344</c:v>
                </c:pt>
                <c:pt idx="376">
                  <c:v>84.625470975669344</c:v>
                </c:pt>
                <c:pt idx="377">
                  <c:v>86.020752762861378</c:v>
                </c:pt>
                <c:pt idx="378">
                  <c:v>87.763894354050976</c:v>
                </c:pt>
                <c:pt idx="379">
                  <c:v>87.679606399386444</c:v>
                </c:pt>
                <c:pt idx="380">
                  <c:v>88.818301361269945</c:v>
                </c:pt>
                <c:pt idx="381">
                  <c:v>88.278840606616313</c:v>
                </c:pt>
                <c:pt idx="382">
                  <c:v>88.278840606616313</c:v>
                </c:pt>
                <c:pt idx="383">
                  <c:v>88.278840606616313</c:v>
                </c:pt>
                <c:pt idx="384">
                  <c:v>88.067474467460372</c:v>
                </c:pt>
                <c:pt idx="385">
                  <c:v>87.077210264744849</c:v>
                </c:pt>
                <c:pt idx="386">
                  <c:v>88.078047788088952</c:v>
                </c:pt>
                <c:pt idx="387">
                  <c:v>88.140121452044852</c:v>
                </c:pt>
                <c:pt idx="388">
                  <c:v>87.922262125823877</c:v>
                </c:pt>
                <c:pt idx="389">
                  <c:v>87.922262125823877</c:v>
                </c:pt>
                <c:pt idx="390">
                  <c:v>87.922262125823877</c:v>
                </c:pt>
                <c:pt idx="391">
                  <c:v>88.112041304647477</c:v>
                </c:pt>
                <c:pt idx="392">
                  <c:v>88.288366857323595</c:v>
                </c:pt>
                <c:pt idx="393">
                  <c:v>88.951571360109341</c:v>
                </c:pt>
                <c:pt idx="394">
                  <c:v>88.64206337518533</c:v>
                </c:pt>
                <c:pt idx="395">
                  <c:v>90.032756065265502</c:v>
                </c:pt>
                <c:pt idx="396">
                  <c:v>90.032756065265502</c:v>
                </c:pt>
                <c:pt idx="397">
                  <c:v>90.032756065265502</c:v>
                </c:pt>
                <c:pt idx="398">
                  <c:v>89.438922672589456</c:v>
                </c:pt>
                <c:pt idx="399">
                  <c:v>88.028311483415479</c:v>
                </c:pt>
                <c:pt idx="400">
                  <c:v>87.766980040518703</c:v>
                </c:pt>
                <c:pt idx="401">
                  <c:v>88.143246502043468</c:v>
                </c:pt>
                <c:pt idx="402">
                  <c:v>89.021877802959708</c:v>
                </c:pt>
                <c:pt idx="403">
                  <c:v>89.021877802959708</c:v>
                </c:pt>
                <c:pt idx="404">
                  <c:v>89.021877802959708</c:v>
                </c:pt>
                <c:pt idx="405">
                  <c:v>89.209102633923592</c:v>
                </c:pt>
                <c:pt idx="406">
                  <c:v>90.805103899169694</c:v>
                </c:pt>
                <c:pt idx="407">
                  <c:v>91.00539894167855</c:v>
                </c:pt>
                <c:pt idx="408">
                  <c:v>91.853179040741381</c:v>
                </c:pt>
                <c:pt idx="409">
                  <c:v>91.811945396854753</c:v>
                </c:pt>
                <c:pt idx="410">
                  <c:v>91.811945396854753</c:v>
                </c:pt>
                <c:pt idx="411">
                  <c:v>91.811945396854753</c:v>
                </c:pt>
                <c:pt idx="412">
                  <c:v>91.978623155289668</c:v>
                </c:pt>
                <c:pt idx="413">
                  <c:v>91.767696644620671</c:v>
                </c:pt>
                <c:pt idx="414">
                  <c:v>90.715196627825563</c:v>
                </c:pt>
                <c:pt idx="415">
                  <c:v>91.6255049360377</c:v>
                </c:pt>
                <c:pt idx="416">
                  <c:v>90.716297149278262</c:v>
                </c:pt>
                <c:pt idx="417">
                  <c:v>90.716297149278262</c:v>
                </c:pt>
                <c:pt idx="418">
                  <c:v>90.716297149278262</c:v>
                </c:pt>
                <c:pt idx="419">
                  <c:v>90.476770202016041</c:v>
                </c:pt>
                <c:pt idx="420">
                  <c:v>91.480470489937218</c:v>
                </c:pt>
                <c:pt idx="421">
                  <c:v>91.536408553429609</c:v>
                </c:pt>
                <c:pt idx="422">
                  <c:v>90.973197501657282</c:v>
                </c:pt>
                <c:pt idx="423">
                  <c:v>91.313767041618988</c:v>
                </c:pt>
                <c:pt idx="424">
                  <c:v>91.313767041618988</c:v>
                </c:pt>
                <c:pt idx="425">
                  <c:v>91.313767041618988</c:v>
                </c:pt>
                <c:pt idx="426">
                  <c:v>90.476430570709297</c:v>
                </c:pt>
                <c:pt idx="427">
                  <c:v>91.245105027535672</c:v>
                </c:pt>
                <c:pt idx="428">
                  <c:v>91.072757401360448</c:v>
                </c:pt>
                <c:pt idx="429">
                  <c:v>91.22880175798808</c:v>
                </c:pt>
                <c:pt idx="430">
                  <c:v>92.819732033633784</c:v>
                </c:pt>
                <c:pt idx="431">
                  <c:v>92.819732033633784</c:v>
                </c:pt>
                <c:pt idx="432">
                  <c:v>92.819732033633784</c:v>
                </c:pt>
                <c:pt idx="433">
                  <c:v>92.674041252450053</c:v>
                </c:pt>
                <c:pt idx="434">
                  <c:v>93.177654675417386</c:v>
                </c:pt>
                <c:pt idx="435">
                  <c:v>93.754924861124408</c:v>
                </c:pt>
                <c:pt idx="436">
                  <c:v>93.616955271051424</c:v>
                </c:pt>
                <c:pt idx="437">
                  <c:v>92.448493469001917</c:v>
                </c:pt>
                <c:pt idx="438">
                  <c:v>92.448493469001917</c:v>
                </c:pt>
                <c:pt idx="439">
                  <c:v>92.448493469001917</c:v>
                </c:pt>
                <c:pt idx="440">
                  <c:v>91.398402776531711</c:v>
                </c:pt>
                <c:pt idx="441">
                  <c:v>90.235299525034449</c:v>
                </c:pt>
                <c:pt idx="442">
                  <c:v>90.086973182811519</c:v>
                </c:pt>
                <c:pt idx="443">
                  <c:v>90.260000762188511</c:v>
                </c:pt>
                <c:pt idx="444">
                  <c:v>88.46489710036029</c:v>
                </c:pt>
                <c:pt idx="445">
                  <c:v>88.46489710036029</c:v>
                </c:pt>
                <c:pt idx="446">
                  <c:v>88.46489710036029</c:v>
                </c:pt>
                <c:pt idx="447">
                  <c:v>89.60768131157235</c:v>
                </c:pt>
                <c:pt idx="448">
                  <c:v>89.407384887886991</c:v>
                </c:pt>
                <c:pt idx="449">
                  <c:v>89.881515026228286</c:v>
                </c:pt>
                <c:pt idx="450">
                  <c:v>92.544955804119283</c:v>
                </c:pt>
                <c:pt idx="451">
                  <c:v>91.989968139241057</c:v>
                </c:pt>
                <c:pt idx="452">
                  <c:v>91.989968139241057</c:v>
                </c:pt>
                <c:pt idx="453">
                  <c:v>91.989968139241057</c:v>
                </c:pt>
                <c:pt idx="454">
                  <c:v>90.44701178702681</c:v>
                </c:pt>
                <c:pt idx="455">
                  <c:v>90.068984739789514</c:v>
                </c:pt>
                <c:pt idx="456">
                  <c:v>90.602857530470587</c:v>
                </c:pt>
                <c:pt idx="457">
                  <c:v>90.730126041086734</c:v>
                </c:pt>
                <c:pt idx="458">
                  <c:v>91.094041331563844</c:v>
                </c:pt>
                <c:pt idx="459">
                  <c:v>91.094041331563844</c:v>
                </c:pt>
                <c:pt idx="460">
                  <c:v>91.094041331563844</c:v>
                </c:pt>
                <c:pt idx="461">
                  <c:v>90.918241592789613</c:v>
                </c:pt>
                <c:pt idx="462">
                  <c:v>91.661896175038308</c:v>
                </c:pt>
                <c:pt idx="463">
                  <c:v>91.662495191295889</c:v>
                </c:pt>
                <c:pt idx="464">
                  <c:v>91.152738847629465</c:v>
                </c:pt>
                <c:pt idx="465">
                  <c:v>90.575787575581359</c:v>
                </c:pt>
                <c:pt idx="466">
                  <c:v>90.575787575581359</c:v>
                </c:pt>
                <c:pt idx="467">
                  <c:v>90.575787575581359</c:v>
                </c:pt>
                <c:pt idx="468">
                  <c:v>91.440868015522994</c:v>
                </c:pt>
                <c:pt idx="469">
                  <c:v>90.374613414216284</c:v>
                </c:pt>
                <c:pt idx="470">
                  <c:v>89.704277620812348</c:v>
                </c:pt>
                <c:pt idx="471">
                  <c:v>88.800877128857167</c:v>
                </c:pt>
                <c:pt idx="472">
                  <c:v>89.929578311780716</c:v>
                </c:pt>
                <c:pt idx="473">
                  <c:v>89.929578311780716</c:v>
                </c:pt>
                <c:pt idx="474">
                  <c:v>89.929578311780716</c:v>
                </c:pt>
                <c:pt idx="475">
                  <c:v>89.488788117267745</c:v>
                </c:pt>
                <c:pt idx="476">
                  <c:v>90.560055560643249</c:v>
                </c:pt>
                <c:pt idx="477">
                  <c:v>90.64432818424838</c:v>
                </c:pt>
                <c:pt idx="478">
                  <c:v>91.066332582533192</c:v>
                </c:pt>
                <c:pt idx="479">
                  <c:v>90.505624775089274</c:v>
                </c:pt>
                <c:pt idx="480">
                  <c:v>90.505624775089274</c:v>
                </c:pt>
                <c:pt idx="481">
                  <c:v>90.505624775089274</c:v>
                </c:pt>
                <c:pt idx="482">
                  <c:v>91.015792985594544</c:v>
                </c:pt>
                <c:pt idx="483">
                  <c:v>90.93457801057373</c:v>
                </c:pt>
                <c:pt idx="484">
                  <c:v>90.92016902462602</c:v>
                </c:pt>
                <c:pt idx="485">
                  <c:v>90.895690156891987</c:v>
                </c:pt>
                <c:pt idx="486">
                  <c:v>91.120981870212944</c:v>
                </c:pt>
                <c:pt idx="487">
                  <c:v>91.120981870212944</c:v>
                </c:pt>
                <c:pt idx="488">
                  <c:v>91.120981870212944</c:v>
                </c:pt>
                <c:pt idx="489">
                  <c:v>90.606791397440418</c:v>
                </c:pt>
                <c:pt idx="490">
                  <c:v>90.415525796443887</c:v>
                </c:pt>
                <c:pt idx="491">
                  <c:v>89.484940711948155</c:v>
                </c:pt>
                <c:pt idx="492">
                  <c:v>89.388824361549553</c:v>
                </c:pt>
                <c:pt idx="493">
                  <c:v>88.834746615764004</c:v>
                </c:pt>
                <c:pt idx="494">
                  <c:v>88.834746615764004</c:v>
                </c:pt>
                <c:pt idx="495">
                  <c:v>88.834746615764004</c:v>
                </c:pt>
                <c:pt idx="496">
                  <c:v>89.895111466028112</c:v>
                </c:pt>
                <c:pt idx="497">
                  <c:v>90.165140729954274</c:v>
                </c:pt>
                <c:pt idx="498">
                  <c:v>90.450438900330738</c:v>
                </c:pt>
                <c:pt idx="499">
                  <c:v>89.767739505290479</c:v>
                </c:pt>
                <c:pt idx="500">
                  <c:v>89.025339583794334</c:v>
                </c:pt>
                <c:pt idx="501">
                  <c:v>89.025339583794334</c:v>
                </c:pt>
                <c:pt idx="502">
                  <c:v>89.025339583794334</c:v>
                </c:pt>
                <c:pt idx="503">
                  <c:v>88.399718137230039</c:v>
                </c:pt>
                <c:pt idx="504">
                  <c:v>88.647781169750942</c:v>
                </c:pt>
                <c:pt idx="505">
                  <c:v>87.665578203805836</c:v>
                </c:pt>
                <c:pt idx="506">
                  <c:v>87.618190037337342</c:v>
                </c:pt>
                <c:pt idx="507">
                  <c:v>86.60536694037097</c:v>
                </c:pt>
                <c:pt idx="508">
                  <c:v>86.60536694037097</c:v>
                </c:pt>
                <c:pt idx="509">
                  <c:v>86.60536694037097</c:v>
                </c:pt>
                <c:pt idx="510">
                  <c:v>87.117629843189448</c:v>
                </c:pt>
                <c:pt idx="511">
                  <c:v>87.600801577396453</c:v>
                </c:pt>
                <c:pt idx="512">
                  <c:v>86.691668512286867</c:v>
                </c:pt>
                <c:pt idx="513">
                  <c:v>86.916953595960521</c:v>
                </c:pt>
                <c:pt idx="514">
                  <c:v>87.452990828369167</c:v>
                </c:pt>
                <c:pt idx="515">
                  <c:v>87.452990828369167</c:v>
                </c:pt>
                <c:pt idx="516">
                  <c:v>87.452990828369167</c:v>
                </c:pt>
                <c:pt idx="517">
                  <c:v>86.48183603154088</c:v>
                </c:pt>
                <c:pt idx="518">
                  <c:v>87.458624509284576</c:v>
                </c:pt>
                <c:pt idx="519">
                  <c:v>87.606901957858625</c:v>
                </c:pt>
                <c:pt idx="520">
                  <c:v>87.22790974446778</c:v>
                </c:pt>
                <c:pt idx="521">
                  <c:v>87.180148660338347</c:v>
                </c:pt>
                <c:pt idx="522">
                  <c:v>87.180148660338347</c:v>
                </c:pt>
                <c:pt idx="523">
                  <c:v>87.180148660338347</c:v>
                </c:pt>
                <c:pt idx="524">
                  <c:v>89.040876576607502</c:v>
                </c:pt>
                <c:pt idx="525">
                  <c:v>89.979298318571196</c:v>
                </c:pt>
                <c:pt idx="526">
                  <c:v>91.455424234887886</c:v>
                </c:pt>
                <c:pt idx="527">
                  <c:v>91.557923830700375</c:v>
                </c:pt>
                <c:pt idx="528">
                  <c:v>91.297700643844834</c:v>
                </c:pt>
                <c:pt idx="529">
                  <c:v>91.297700643844834</c:v>
                </c:pt>
                <c:pt idx="530">
                  <c:v>91.297700643844834</c:v>
                </c:pt>
                <c:pt idx="531">
                  <c:v>92.226498071568201</c:v>
                </c:pt>
                <c:pt idx="532">
                  <c:v>93.15283134225875</c:v>
                </c:pt>
                <c:pt idx="533">
                  <c:v>92.703097062942518</c:v>
                </c:pt>
                <c:pt idx="534">
                  <c:v>91.670216520524207</c:v>
                </c:pt>
                <c:pt idx="535">
                  <c:v>92.229519395209991</c:v>
                </c:pt>
                <c:pt idx="536">
                  <c:v>92.229519395209991</c:v>
                </c:pt>
                <c:pt idx="537">
                  <c:v>92.229519395209991</c:v>
                </c:pt>
                <c:pt idx="538">
                  <c:v>92.179837508891481</c:v>
                </c:pt>
                <c:pt idx="539">
                  <c:v>92.381183488615903</c:v>
                </c:pt>
                <c:pt idx="540">
                  <c:v>92.439373146074388</c:v>
                </c:pt>
                <c:pt idx="541">
                  <c:v>92.537163758652923</c:v>
                </c:pt>
                <c:pt idx="542">
                  <c:v>92.716458702733618</c:v>
                </c:pt>
                <c:pt idx="543">
                  <c:v>92.716458702733618</c:v>
                </c:pt>
                <c:pt idx="544">
                  <c:v>92.716458702733618</c:v>
                </c:pt>
                <c:pt idx="545">
                  <c:v>92.716458702733618</c:v>
                </c:pt>
                <c:pt idx="546">
                  <c:v>92.916703470417062</c:v>
                </c:pt>
                <c:pt idx="547">
                  <c:v>92.282329231997792</c:v>
                </c:pt>
                <c:pt idx="548">
                  <c:v>92.866809021031798</c:v>
                </c:pt>
                <c:pt idx="549">
                  <c:v>94.068283842426894</c:v>
                </c:pt>
                <c:pt idx="550">
                  <c:v>94.068283842426894</c:v>
                </c:pt>
                <c:pt idx="551">
                  <c:v>94.068283842426894</c:v>
                </c:pt>
                <c:pt idx="552">
                  <c:v>93.86074908694286</c:v>
                </c:pt>
                <c:pt idx="553">
                  <c:v>93.690289943426109</c:v>
                </c:pt>
                <c:pt idx="554">
                  <c:v>94.165647533342479</c:v>
                </c:pt>
                <c:pt idx="555">
                  <c:v>95.295436392777063</c:v>
                </c:pt>
                <c:pt idx="556">
                  <c:v>94.998031105244408</c:v>
                </c:pt>
                <c:pt idx="557">
                  <c:v>94.998031105244408</c:v>
                </c:pt>
                <c:pt idx="558">
                  <c:v>94.998031105244408</c:v>
                </c:pt>
                <c:pt idx="559">
                  <c:v>94.837446683271423</c:v>
                </c:pt>
                <c:pt idx="560">
                  <c:v>94.686905900730849</c:v>
                </c:pt>
                <c:pt idx="561">
                  <c:v>94.718559428025856</c:v>
                </c:pt>
                <c:pt idx="562">
                  <c:v>94.91241956911891</c:v>
                </c:pt>
                <c:pt idx="563">
                  <c:v>95.891173322935714</c:v>
                </c:pt>
                <c:pt idx="564">
                  <c:v>95.891173322935714</c:v>
                </c:pt>
                <c:pt idx="565">
                  <c:v>95.891173322935714</c:v>
                </c:pt>
                <c:pt idx="566">
                  <c:v>94.736598836461553</c:v>
                </c:pt>
                <c:pt idx="567">
                  <c:v>95.31018141897259</c:v>
                </c:pt>
                <c:pt idx="568">
                  <c:v>95.427043040731064</c:v>
                </c:pt>
                <c:pt idx="569">
                  <c:v>94.865603624083462</c:v>
                </c:pt>
                <c:pt idx="570">
                  <c:v>95.513196136170862</c:v>
                </c:pt>
                <c:pt idx="571">
                  <c:v>95.513196136170862</c:v>
                </c:pt>
                <c:pt idx="572">
                  <c:v>95.513196136170862</c:v>
                </c:pt>
                <c:pt idx="573">
                  <c:v>95.232628081029162</c:v>
                </c:pt>
                <c:pt idx="574">
                  <c:v>95.746634857324267</c:v>
                </c:pt>
                <c:pt idx="575">
                  <c:v>96.877165270433494</c:v>
                </c:pt>
                <c:pt idx="576">
                  <c:v>96.213499316571784</c:v>
                </c:pt>
                <c:pt idx="577">
                  <c:v>95.719636861731829</c:v>
                </c:pt>
                <c:pt idx="578">
                  <c:v>95.719636861731829</c:v>
                </c:pt>
                <c:pt idx="579">
                  <c:v>95.719636861731829</c:v>
                </c:pt>
                <c:pt idx="580">
                  <c:v>94.65903320604707</c:v>
                </c:pt>
                <c:pt idx="581">
                  <c:v>94.527137754082361</c:v>
                </c:pt>
                <c:pt idx="582">
                  <c:v>95.079236135794289</c:v>
                </c:pt>
                <c:pt idx="583">
                  <c:v>95.330897547507846</c:v>
                </c:pt>
                <c:pt idx="584">
                  <c:v>95.866907708856687</c:v>
                </c:pt>
                <c:pt idx="585">
                  <c:v>95.866907708856687</c:v>
                </c:pt>
                <c:pt idx="586">
                  <c:v>95.866907708856687</c:v>
                </c:pt>
                <c:pt idx="587">
                  <c:v>94.416555513263347</c:v>
                </c:pt>
                <c:pt idx="588">
                  <c:v>93.962899521330655</c:v>
                </c:pt>
                <c:pt idx="589">
                  <c:v>94.074507285717218</c:v>
                </c:pt>
                <c:pt idx="590">
                  <c:v>94.891874154001769</c:v>
                </c:pt>
                <c:pt idx="591">
                  <c:v>94.486007007846595</c:v>
                </c:pt>
                <c:pt idx="592">
                  <c:v>94.486007007846595</c:v>
                </c:pt>
                <c:pt idx="593">
                  <c:v>94.486007007846595</c:v>
                </c:pt>
                <c:pt idx="594">
                  <c:v>95.138713326006553</c:v>
                </c:pt>
                <c:pt idx="595">
                  <c:v>94.965289901438368</c:v>
                </c:pt>
                <c:pt idx="596">
                  <c:v>95.562200141052401</c:v>
                </c:pt>
                <c:pt idx="597">
                  <c:v>95.818678820239256</c:v>
                </c:pt>
                <c:pt idx="598">
                  <c:v>95.403535692562585</c:v>
                </c:pt>
                <c:pt idx="599">
                  <c:v>95.403535692562585</c:v>
                </c:pt>
                <c:pt idx="600">
                  <c:v>95.403535692562585</c:v>
                </c:pt>
                <c:pt idx="601">
                  <c:v>95.470601480939465</c:v>
                </c:pt>
                <c:pt idx="602">
                  <c:v>95.648567733206036</c:v>
                </c:pt>
                <c:pt idx="603">
                  <c:v>95.673888151794912</c:v>
                </c:pt>
                <c:pt idx="604">
                  <c:v>95.702795485811293</c:v>
                </c:pt>
                <c:pt idx="605">
                  <c:v>94.86344277341486</c:v>
                </c:pt>
                <c:pt idx="606">
                  <c:v>94.86344277341486</c:v>
                </c:pt>
                <c:pt idx="607">
                  <c:v>94.86344277341486</c:v>
                </c:pt>
                <c:pt idx="608">
                  <c:v>95.327564768560379</c:v>
                </c:pt>
                <c:pt idx="609">
                  <c:v>95.66080329977882</c:v>
                </c:pt>
                <c:pt idx="610">
                  <c:v>97.289653776834982</c:v>
                </c:pt>
                <c:pt idx="611">
                  <c:v>96.598785137020286</c:v>
                </c:pt>
                <c:pt idx="612">
                  <c:v>97.649792930701054</c:v>
                </c:pt>
                <c:pt idx="613">
                  <c:v>97.649792930701054</c:v>
                </c:pt>
                <c:pt idx="614">
                  <c:v>97.649792930701054</c:v>
                </c:pt>
                <c:pt idx="615">
                  <c:v>97.339985230471783</c:v>
                </c:pt>
                <c:pt idx="616">
                  <c:v>97.245045504352234</c:v>
                </c:pt>
                <c:pt idx="617">
                  <c:v>97.024405041086624</c:v>
                </c:pt>
                <c:pt idx="618">
                  <c:v>98.016259806684829</c:v>
                </c:pt>
                <c:pt idx="619">
                  <c:v>99.025568776226379</c:v>
                </c:pt>
                <c:pt idx="620">
                  <c:v>99.025568776226379</c:v>
                </c:pt>
                <c:pt idx="621">
                  <c:v>99.025568776226379</c:v>
                </c:pt>
                <c:pt idx="622">
                  <c:v>98.910228106053907</c:v>
                </c:pt>
                <c:pt idx="623">
                  <c:v>98.094344897589238</c:v>
                </c:pt>
                <c:pt idx="624">
                  <c:v>98.435095924145912</c:v>
                </c:pt>
                <c:pt idx="625">
                  <c:v>100.14231877682303</c:v>
                </c:pt>
                <c:pt idx="626">
                  <c:v>100.67857230147503</c:v>
                </c:pt>
                <c:pt idx="627">
                  <c:v>100.67857230147503</c:v>
                </c:pt>
                <c:pt idx="628">
                  <c:v>100.67857230147503</c:v>
                </c:pt>
                <c:pt idx="629">
                  <c:v>100.23640479773437</c:v>
                </c:pt>
                <c:pt idx="630">
                  <c:v>100.76226952694113</c:v>
                </c:pt>
                <c:pt idx="631">
                  <c:v>100.51885884941679</c:v>
                </c:pt>
                <c:pt idx="632">
                  <c:v>101.16223932558282</c:v>
                </c:pt>
                <c:pt idx="633">
                  <c:v>101.14258421685174</c:v>
                </c:pt>
                <c:pt idx="634">
                  <c:v>101.14258421685174</c:v>
                </c:pt>
                <c:pt idx="635">
                  <c:v>101.14258421685174</c:v>
                </c:pt>
                <c:pt idx="636">
                  <c:v>101.51251425484669</c:v>
                </c:pt>
                <c:pt idx="637">
                  <c:v>102.04547864572929</c:v>
                </c:pt>
                <c:pt idx="638">
                  <c:v>101.57106923349525</c:v>
                </c:pt>
                <c:pt idx="639">
                  <c:v>101.41325268927228</c:v>
                </c:pt>
                <c:pt idx="640">
                  <c:v>101.91028204375944</c:v>
                </c:pt>
                <c:pt idx="641">
                  <c:v>101.91028204375944</c:v>
                </c:pt>
                <c:pt idx="642">
                  <c:v>101.91028204375944</c:v>
                </c:pt>
                <c:pt idx="643">
                  <c:v>100.78483836566294</c:v>
                </c:pt>
                <c:pt idx="644">
                  <c:v>101.03795636613657</c:v>
                </c:pt>
                <c:pt idx="645">
                  <c:v>100.64204708835179</c:v>
                </c:pt>
                <c:pt idx="646">
                  <c:v>101.16288005337138</c:v>
                </c:pt>
                <c:pt idx="647">
                  <c:v>100.85835245286792</c:v>
                </c:pt>
                <c:pt idx="648">
                  <c:v>100.85835245286792</c:v>
                </c:pt>
                <c:pt idx="649">
                  <c:v>100.85835245286792</c:v>
                </c:pt>
                <c:pt idx="650">
                  <c:v>100.42455487885034</c:v>
                </c:pt>
                <c:pt idx="651">
                  <c:v>100.2190287683822</c:v>
                </c:pt>
                <c:pt idx="652">
                  <c:v>100.0992404335737</c:v>
                </c:pt>
                <c:pt idx="653">
                  <c:v>99.702557420701311</c:v>
                </c:pt>
                <c:pt idx="654">
                  <c:v>99.702557420701311</c:v>
                </c:pt>
                <c:pt idx="655">
                  <c:v>99.702557420701311</c:v>
                </c:pt>
                <c:pt idx="656">
                  <c:v>99.702557420701311</c:v>
                </c:pt>
                <c:pt idx="657">
                  <c:v>99.702557420701311</c:v>
                </c:pt>
                <c:pt idx="658">
                  <c:v>99.442273462078802</c:v>
                </c:pt>
                <c:pt idx="659">
                  <c:v>99.809208004432932</c:v>
                </c:pt>
                <c:pt idx="660">
                  <c:v>100.70202288328849</c:v>
                </c:pt>
                <c:pt idx="661">
                  <c:v>100.2122951184847</c:v>
                </c:pt>
                <c:pt idx="662">
                  <c:v>100.2122951184847</c:v>
                </c:pt>
                <c:pt idx="663">
                  <c:v>100.2122951184847</c:v>
                </c:pt>
                <c:pt idx="664">
                  <c:v>105.69214349336811</c:v>
                </c:pt>
                <c:pt idx="665">
                  <c:v>106.93302452399362</c:v>
                </c:pt>
                <c:pt idx="666">
                  <c:v>106.07842790444194</c:v>
                </c:pt>
                <c:pt idx="667">
                  <c:v>105.71714679382751</c:v>
                </c:pt>
                <c:pt idx="668">
                  <c:v>105.89149615913601</c:v>
                </c:pt>
                <c:pt idx="669">
                  <c:v>105.89149615913601</c:v>
                </c:pt>
                <c:pt idx="670">
                  <c:v>105.89149615913601</c:v>
                </c:pt>
                <c:pt idx="671">
                  <c:v>105.92063787880818</c:v>
                </c:pt>
                <c:pt idx="672">
                  <c:v>106.67107859566222</c:v>
                </c:pt>
                <c:pt idx="673">
                  <c:v>107.01886644036301</c:v>
                </c:pt>
                <c:pt idx="674">
                  <c:v>108.96222973358816</c:v>
                </c:pt>
                <c:pt idx="675">
                  <c:v>110.15904460351582</c:v>
                </c:pt>
                <c:pt idx="676">
                  <c:v>110.15904460351582</c:v>
                </c:pt>
                <c:pt idx="677">
                  <c:v>110.15904460351582</c:v>
                </c:pt>
                <c:pt idx="678">
                  <c:v>109.11534544351866</c:v>
                </c:pt>
                <c:pt idx="679">
                  <c:v>108.96430163648878</c:v>
                </c:pt>
                <c:pt idx="680">
                  <c:v>108.64556324886851</c:v>
                </c:pt>
                <c:pt idx="681">
                  <c:v>108.03999952399144</c:v>
                </c:pt>
                <c:pt idx="682">
                  <c:v>109.02510116510318</c:v>
                </c:pt>
                <c:pt idx="683">
                  <c:v>109.02510116510318</c:v>
                </c:pt>
                <c:pt idx="684">
                  <c:v>109.02510116510318</c:v>
                </c:pt>
                <c:pt idx="685">
                  <c:v>109.86392143395042</c:v>
                </c:pt>
                <c:pt idx="686">
                  <c:v>111.02214250267785</c:v>
                </c:pt>
                <c:pt idx="687">
                  <c:v>109.90465412511256</c:v>
                </c:pt>
                <c:pt idx="688">
                  <c:v>109.09380792930583</c:v>
                </c:pt>
                <c:pt idx="689">
                  <c:v>110.50816334991318</c:v>
                </c:pt>
                <c:pt idx="690">
                  <c:v>110.50816334991318</c:v>
                </c:pt>
                <c:pt idx="691">
                  <c:v>110.50816334991318</c:v>
                </c:pt>
                <c:pt idx="692">
                  <c:v>110.69475946932427</c:v>
                </c:pt>
                <c:pt idx="693">
                  <c:v>110.85116072196519</c:v>
                </c:pt>
                <c:pt idx="694">
                  <c:v>110.48493002716666</c:v>
                </c:pt>
                <c:pt idx="695">
                  <c:v>110.81630521313933</c:v>
                </c:pt>
                <c:pt idx="696">
                  <c:v>110.24101466774123</c:v>
                </c:pt>
                <c:pt idx="697">
                  <c:v>110.24101466774123</c:v>
                </c:pt>
                <c:pt idx="698">
                  <c:v>110.24101466774123</c:v>
                </c:pt>
                <c:pt idx="699">
                  <c:v>110.20926445808968</c:v>
                </c:pt>
                <c:pt idx="700">
                  <c:v>109.7687444217044</c:v>
                </c:pt>
                <c:pt idx="701">
                  <c:v>110.22906790517921</c:v>
                </c:pt>
                <c:pt idx="702">
                  <c:v>110.43613361311637</c:v>
                </c:pt>
                <c:pt idx="703">
                  <c:v>111.79929462099601</c:v>
                </c:pt>
                <c:pt idx="704">
                  <c:v>111.79929462099601</c:v>
                </c:pt>
                <c:pt idx="705">
                  <c:v>111.79929462099601</c:v>
                </c:pt>
                <c:pt idx="706">
                  <c:v>111.29804632470487</c:v>
                </c:pt>
                <c:pt idx="707">
                  <c:v>110.67606220651116</c:v>
                </c:pt>
                <c:pt idx="708">
                  <c:v>110.4606349940277</c:v>
                </c:pt>
                <c:pt idx="709">
                  <c:v>110.4067468727292</c:v>
                </c:pt>
                <c:pt idx="710">
                  <c:v>110.95574962350246</c:v>
                </c:pt>
                <c:pt idx="711">
                  <c:v>110.95574962350246</c:v>
                </c:pt>
                <c:pt idx="712">
                  <c:v>110.95574962350246</c:v>
                </c:pt>
                <c:pt idx="713">
                  <c:v>109.69833010896765</c:v>
                </c:pt>
                <c:pt idx="714">
                  <c:v>110.16856339586987</c:v>
                </c:pt>
                <c:pt idx="715">
                  <c:v>110.56601627653561</c:v>
                </c:pt>
                <c:pt idx="716">
                  <c:v>108.67130423570829</c:v>
                </c:pt>
                <c:pt idx="717">
                  <c:v>109.64091736330273</c:v>
                </c:pt>
                <c:pt idx="718">
                  <c:v>109.64091736330273</c:v>
                </c:pt>
                <c:pt idx="719">
                  <c:v>109.64091736330273</c:v>
                </c:pt>
                <c:pt idx="720">
                  <c:v>110.45819238334859</c:v>
                </c:pt>
                <c:pt idx="721">
                  <c:v>109.53928514634602</c:v>
                </c:pt>
                <c:pt idx="722">
                  <c:v>109.56160495894092</c:v>
                </c:pt>
                <c:pt idx="723">
                  <c:v>109.69336174078283</c:v>
                </c:pt>
                <c:pt idx="724">
                  <c:v>109.72240235833361</c:v>
                </c:pt>
                <c:pt idx="725">
                  <c:v>109.72240235833361</c:v>
                </c:pt>
                <c:pt idx="726">
                  <c:v>109.72240235833361</c:v>
                </c:pt>
                <c:pt idx="727">
                  <c:v>110.19390218410649</c:v>
                </c:pt>
                <c:pt idx="728">
                  <c:v>110.68198648696682</c:v>
                </c:pt>
                <c:pt idx="729">
                  <c:v>111.24510085638261</c:v>
                </c:pt>
                <c:pt idx="730">
                  <c:v>109.71890687679186</c:v>
                </c:pt>
                <c:pt idx="731">
                  <c:v>108.62631227238778</c:v>
                </c:pt>
                <c:pt idx="732">
                  <c:v>108.62631227238778</c:v>
                </c:pt>
                <c:pt idx="733">
                  <c:v>108.62631227238778</c:v>
                </c:pt>
                <c:pt idx="734">
                  <c:v>109.66160559207228</c:v>
                </c:pt>
                <c:pt idx="735">
                  <c:v>109.23273522717915</c:v>
                </c:pt>
                <c:pt idx="736">
                  <c:v>109.11327133073566</c:v>
                </c:pt>
                <c:pt idx="737">
                  <c:v>109.38631929406822</c:v>
                </c:pt>
                <c:pt idx="738">
                  <c:v>109.32747040105578</c:v>
                </c:pt>
                <c:pt idx="739">
                  <c:v>109.32747040105578</c:v>
                </c:pt>
                <c:pt idx="740">
                  <c:v>109.32747040105578</c:v>
                </c:pt>
                <c:pt idx="741">
                  <c:v>109.66089898216363</c:v>
                </c:pt>
                <c:pt idx="742">
                  <c:v>109.65436422168527</c:v>
                </c:pt>
                <c:pt idx="743">
                  <c:v>111.07587316985283</c:v>
                </c:pt>
                <c:pt idx="744">
                  <c:v>111.18104893329428</c:v>
                </c:pt>
                <c:pt idx="745">
                  <c:v>111.78493231881474</c:v>
                </c:pt>
                <c:pt idx="746">
                  <c:v>111.78493231881474</c:v>
                </c:pt>
                <c:pt idx="747">
                  <c:v>111.78493231881474</c:v>
                </c:pt>
                <c:pt idx="748">
                  <c:v>111.60752875786321</c:v>
                </c:pt>
                <c:pt idx="749">
                  <c:v>111.277918163015</c:v>
                </c:pt>
                <c:pt idx="750">
                  <c:v>111.5718510346538</c:v>
                </c:pt>
                <c:pt idx="751">
                  <c:v>112.65046108865536</c:v>
                </c:pt>
                <c:pt idx="752">
                  <c:v>111.40844749328183</c:v>
                </c:pt>
                <c:pt idx="753">
                  <c:v>111.40844749328183</c:v>
                </c:pt>
                <c:pt idx="754">
                  <c:v>111.40844749328183</c:v>
                </c:pt>
                <c:pt idx="755">
                  <c:v>111.2127425147084</c:v>
                </c:pt>
                <c:pt idx="756">
                  <c:v>112.01275241387678</c:v>
                </c:pt>
                <c:pt idx="757">
                  <c:v>112.33067535487849</c:v>
                </c:pt>
                <c:pt idx="758">
                  <c:v>112.75145188723528</c:v>
                </c:pt>
                <c:pt idx="759">
                  <c:v>112.67004285691313</c:v>
                </c:pt>
                <c:pt idx="760">
                  <c:v>112.67004285691313</c:v>
                </c:pt>
                <c:pt idx="761">
                  <c:v>112.67004285691313</c:v>
                </c:pt>
                <c:pt idx="762">
                  <c:v>112.74129885862234</c:v>
                </c:pt>
                <c:pt idx="763">
                  <c:v>113.59970310560978</c:v>
                </c:pt>
                <c:pt idx="764">
                  <c:v>113.65010707101396</c:v>
                </c:pt>
                <c:pt idx="765">
                  <c:v>113.91459726461646</c:v>
                </c:pt>
                <c:pt idx="766">
                  <c:v>114.18510427750158</c:v>
                </c:pt>
                <c:pt idx="767">
                  <c:v>114.18510427750158</c:v>
                </c:pt>
                <c:pt idx="768">
                  <c:v>114.18510427750158</c:v>
                </c:pt>
                <c:pt idx="769">
                  <c:v>114.47219562935649</c:v>
                </c:pt>
                <c:pt idx="770">
                  <c:v>114.43317172978735</c:v>
                </c:pt>
                <c:pt idx="771">
                  <c:v>112.82032356391463</c:v>
                </c:pt>
                <c:pt idx="772">
                  <c:v>111.80851535545659</c:v>
                </c:pt>
                <c:pt idx="773">
                  <c:v>111.52684719321516</c:v>
                </c:pt>
                <c:pt idx="774">
                  <c:v>111.52684719321516</c:v>
                </c:pt>
                <c:pt idx="775">
                  <c:v>111.52684719321516</c:v>
                </c:pt>
                <c:pt idx="776">
                  <c:v>112.71021092311308</c:v>
                </c:pt>
                <c:pt idx="777">
                  <c:v>112.54071473586744</c:v>
                </c:pt>
                <c:pt idx="778">
                  <c:v>112.9395410584666</c:v>
                </c:pt>
                <c:pt idx="779">
                  <c:v>112.5808526924192</c:v>
                </c:pt>
                <c:pt idx="780">
                  <c:v>112.13909539810555</c:v>
                </c:pt>
                <c:pt idx="781">
                  <c:v>112.13909539810555</c:v>
                </c:pt>
                <c:pt idx="782">
                  <c:v>112.13909539810555</c:v>
                </c:pt>
                <c:pt idx="783">
                  <c:v>112.11791837096492</c:v>
                </c:pt>
                <c:pt idx="784">
                  <c:v>112.59357871477491</c:v>
                </c:pt>
                <c:pt idx="785">
                  <c:v>112.3933687527398</c:v>
                </c:pt>
                <c:pt idx="786">
                  <c:v>112.62149464028384</c:v>
                </c:pt>
                <c:pt idx="787">
                  <c:v>113.2098106471076</c:v>
                </c:pt>
                <c:pt idx="788">
                  <c:v>113.2098106471076</c:v>
                </c:pt>
                <c:pt idx="789">
                  <c:v>113.2098106471076</c:v>
                </c:pt>
                <c:pt idx="790">
                  <c:v>113.48565742654428</c:v>
                </c:pt>
                <c:pt idx="791">
                  <c:v>112.76332890038293</c:v>
                </c:pt>
                <c:pt idx="792">
                  <c:v>112.2231108466423</c:v>
                </c:pt>
                <c:pt idx="793">
                  <c:v>112.5906333558418</c:v>
                </c:pt>
                <c:pt idx="794">
                  <c:v>113.10870010052321</c:v>
                </c:pt>
                <c:pt idx="795">
                  <c:v>113.10870010052321</c:v>
                </c:pt>
                <c:pt idx="796">
                  <c:v>113.10870010052321</c:v>
                </c:pt>
                <c:pt idx="797">
                  <c:v>112.94658450625798</c:v>
                </c:pt>
                <c:pt idx="798">
                  <c:v>112.77905994849745</c:v>
                </c:pt>
                <c:pt idx="799">
                  <c:v>113.43393816673819</c:v>
                </c:pt>
                <c:pt idx="800">
                  <c:v>114.48989996436794</c:v>
                </c:pt>
                <c:pt idx="801">
                  <c:v>114.84439715025944</c:v>
                </c:pt>
                <c:pt idx="802">
                  <c:v>114.84439715025944</c:v>
                </c:pt>
                <c:pt idx="803">
                  <c:v>114.84439715025944</c:v>
                </c:pt>
                <c:pt idx="804">
                  <c:v>115.88451864871176</c:v>
                </c:pt>
                <c:pt idx="805">
                  <c:v>116.39241178525008</c:v>
                </c:pt>
                <c:pt idx="806">
                  <c:v>115.94265471652122</c:v>
                </c:pt>
                <c:pt idx="807">
                  <c:v>116.08206791229497</c:v>
                </c:pt>
                <c:pt idx="808">
                  <c:v>116.31627208147685</c:v>
                </c:pt>
                <c:pt idx="809">
                  <c:v>116.31627208147685</c:v>
                </c:pt>
                <c:pt idx="810">
                  <c:v>116.31627208147685</c:v>
                </c:pt>
                <c:pt idx="811">
                  <c:v>116.61529804154038</c:v>
                </c:pt>
                <c:pt idx="812">
                  <c:v>117.1535208476774</c:v>
                </c:pt>
                <c:pt idx="813">
                  <c:v>117.25985652316201</c:v>
                </c:pt>
                <c:pt idx="814">
                  <c:v>117.0307511052286</c:v>
                </c:pt>
                <c:pt idx="815">
                  <c:v>117.2089871012699</c:v>
                </c:pt>
                <c:pt idx="816">
                  <c:v>117.2089871012699</c:v>
                </c:pt>
                <c:pt idx="817">
                  <c:v>117.2089871012699</c:v>
                </c:pt>
                <c:pt idx="818">
                  <c:v>116.16132658889009</c:v>
                </c:pt>
                <c:pt idx="819">
                  <c:v>115.49695844488461</c:v>
                </c:pt>
                <c:pt idx="820">
                  <c:v>115.81496660447775</c:v>
                </c:pt>
                <c:pt idx="821">
                  <c:v>116.40684949966945</c:v>
                </c:pt>
                <c:pt idx="822">
                  <c:v>117.61586071075665</c:v>
                </c:pt>
                <c:pt idx="823">
                  <c:v>117.61586071075665</c:v>
                </c:pt>
                <c:pt idx="824">
                  <c:v>117.61586071075665</c:v>
                </c:pt>
                <c:pt idx="825">
                  <c:v>117.27293115447186</c:v>
                </c:pt>
                <c:pt idx="826">
                  <c:v>117.47214307835222</c:v>
                </c:pt>
                <c:pt idx="827">
                  <c:v>117.2190513202325</c:v>
                </c:pt>
                <c:pt idx="828">
                  <c:v>117.28561629400254</c:v>
                </c:pt>
                <c:pt idx="829">
                  <c:v>117.1270680024582</c:v>
                </c:pt>
                <c:pt idx="830">
                  <c:v>117.1270680024582</c:v>
                </c:pt>
                <c:pt idx="831">
                  <c:v>117.1270680024582</c:v>
                </c:pt>
                <c:pt idx="832">
                  <c:v>117.62051265140026</c:v>
                </c:pt>
                <c:pt idx="833">
                  <c:v>117.75814385322539</c:v>
                </c:pt>
                <c:pt idx="834">
                  <c:v>118.50001740834902</c:v>
                </c:pt>
                <c:pt idx="835">
                  <c:v>118.32933575729459</c:v>
                </c:pt>
                <c:pt idx="836">
                  <c:v>118.21684279687508</c:v>
                </c:pt>
                <c:pt idx="837">
                  <c:v>118.21684279687508</c:v>
                </c:pt>
                <c:pt idx="838">
                  <c:v>118.21684279687508</c:v>
                </c:pt>
                <c:pt idx="839">
                  <c:v>118.11319475278458</c:v>
                </c:pt>
                <c:pt idx="840">
                  <c:v>117.51200935748211</c:v>
                </c:pt>
                <c:pt idx="841">
                  <c:v>118.33570104741368</c:v>
                </c:pt>
                <c:pt idx="842">
                  <c:v>118.24090275376999</c:v>
                </c:pt>
                <c:pt idx="843">
                  <c:v>117.82951573564478</c:v>
                </c:pt>
                <c:pt idx="844">
                  <c:v>117.82951573564478</c:v>
                </c:pt>
                <c:pt idx="845">
                  <c:v>117.82951573564478</c:v>
                </c:pt>
                <c:pt idx="846">
                  <c:v>117.56283706784323</c:v>
                </c:pt>
                <c:pt idx="847">
                  <c:v>117.81216291005816</c:v>
                </c:pt>
                <c:pt idx="848">
                  <c:v>117.67292553805568</c:v>
                </c:pt>
                <c:pt idx="849">
                  <c:v>117.850146507471</c:v>
                </c:pt>
                <c:pt idx="850">
                  <c:v>117.40515021609569</c:v>
                </c:pt>
                <c:pt idx="851">
                  <c:v>117.40515021609569</c:v>
                </c:pt>
                <c:pt idx="852">
                  <c:v>117.40515021609569</c:v>
                </c:pt>
                <c:pt idx="853">
                  <c:v>118.13112463392207</c:v>
                </c:pt>
                <c:pt idx="854">
                  <c:v>118.70119557512601</c:v>
                </c:pt>
                <c:pt idx="855">
                  <c:v>119.2538228093282</c:v>
                </c:pt>
                <c:pt idx="856">
                  <c:v>119.28549263450616</c:v>
                </c:pt>
                <c:pt idx="857">
                  <c:v>118.78043988748529</c:v>
                </c:pt>
                <c:pt idx="858">
                  <c:v>118.78043988748529</c:v>
                </c:pt>
                <c:pt idx="859">
                  <c:v>118.78043988748529</c:v>
                </c:pt>
                <c:pt idx="860">
                  <c:v>118.62782996439715</c:v>
                </c:pt>
                <c:pt idx="861">
                  <c:v>117.58605229717732</c:v>
                </c:pt>
                <c:pt idx="862">
                  <c:v>117.57761980015779</c:v>
                </c:pt>
                <c:pt idx="863">
                  <c:v>116.67034648923502</c:v>
                </c:pt>
                <c:pt idx="864">
                  <c:v>116.25466566953835</c:v>
                </c:pt>
                <c:pt idx="865">
                  <c:v>116.25466566953835</c:v>
                </c:pt>
                <c:pt idx="866">
                  <c:v>116.25466566953835</c:v>
                </c:pt>
                <c:pt idx="867">
                  <c:v>115.6721119311642</c:v>
                </c:pt>
                <c:pt idx="868">
                  <c:v>116.29873017282438</c:v>
                </c:pt>
                <c:pt idx="869">
                  <c:v>116.10762285465727</c:v>
                </c:pt>
                <c:pt idx="870">
                  <c:v>116.48518403105371</c:v>
                </c:pt>
                <c:pt idx="871">
                  <c:v>116.20420328036727</c:v>
                </c:pt>
                <c:pt idx="872">
                  <c:v>116.20420328036727</c:v>
                </c:pt>
                <c:pt idx="873">
                  <c:v>116.20420328036727</c:v>
                </c:pt>
                <c:pt idx="874">
                  <c:v>116.11728086960473</c:v>
                </c:pt>
                <c:pt idx="875">
                  <c:v>116.66146897714007</c:v>
                </c:pt>
                <c:pt idx="876">
                  <c:v>116.63264382312674</c:v>
                </c:pt>
                <c:pt idx="877">
                  <c:v>117.4764127093345</c:v>
                </c:pt>
                <c:pt idx="878">
                  <c:v>118.56262420644234</c:v>
                </c:pt>
                <c:pt idx="879">
                  <c:v>118.56262420644234</c:v>
                </c:pt>
                <c:pt idx="880">
                  <c:v>118.56262420644234</c:v>
                </c:pt>
                <c:pt idx="881">
                  <c:v>117.73573550721538</c:v>
                </c:pt>
                <c:pt idx="882">
                  <c:v>118.06070769694986</c:v>
                </c:pt>
                <c:pt idx="883">
                  <c:v>118.08288234789229</c:v>
                </c:pt>
                <c:pt idx="884">
                  <c:v>117.8218702330074</c:v>
                </c:pt>
                <c:pt idx="885">
                  <c:v>116.57010194032988</c:v>
                </c:pt>
                <c:pt idx="886">
                  <c:v>116.57010194032988</c:v>
                </c:pt>
                <c:pt idx="887">
                  <c:v>116.57010194032988</c:v>
                </c:pt>
                <c:pt idx="888">
                  <c:v>117.5629445233766</c:v>
                </c:pt>
                <c:pt idx="889">
                  <c:v>117.03231735940447</c:v>
                </c:pt>
                <c:pt idx="890">
                  <c:v>116.60846936669813</c:v>
                </c:pt>
                <c:pt idx="891">
                  <c:v>117.02701350344248</c:v>
                </c:pt>
                <c:pt idx="892">
                  <c:v>117.21797883666314</c:v>
                </c:pt>
                <c:pt idx="893">
                  <c:v>117.21797883666314</c:v>
                </c:pt>
                <c:pt idx="894">
                  <c:v>117.21797883666314</c:v>
                </c:pt>
                <c:pt idx="895">
                  <c:v>117.27448497805902</c:v>
                </c:pt>
                <c:pt idx="896">
                  <c:v>117.22325396415347</c:v>
                </c:pt>
                <c:pt idx="897">
                  <c:v>117.00556866617424</c:v>
                </c:pt>
                <c:pt idx="898">
                  <c:v>116.41852196057417</c:v>
                </c:pt>
                <c:pt idx="899">
                  <c:v>116.33209456347714</c:v>
                </c:pt>
                <c:pt idx="900">
                  <c:v>116.33209456347714</c:v>
                </c:pt>
                <c:pt idx="901">
                  <c:v>116.33209456347714</c:v>
                </c:pt>
                <c:pt idx="902">
                  <c:v>118.18034396422333</c:v>
                </c:pt>
                <c:pt idx="903">
                  <c:v>117.73019436512692</c:v>
                </c:pt>
                <c:pt idx="904">
                  <c:v>117.23219887766267</c:v>
                </c:pt>
                <c:pt idx="905">
                  <c:v>117.74100939164684</c:v>
                </c:pt>
                <c:pt idx="906">
                  <c:v>117.0195355375173</c:v>
                </c:pt>
                <c:pt idx="907">
                  <c:v>117.0195355375173</c:v>
                </c:pt>
                <c:pt idx="908">
                  <c:v>117.0195355375173</c:v>
                </c:pt>
                <c:pt idx="909">
                  <c:v>117.0195355375173</c:v>
                </c:pt>
                <c:pt idx="910">
                  <c:v>117.0195355375173</c:v>
                </c:pt>
                <c:pt idx="911">
                  <c:v>117.36734161374817</c:v>
                </c:pt>
                <c:pt idx="912">
                  <c:v>117.04100385478641</c:v>
                </c:pt>
                <c:pt idx="913">
                  <c:v>117.03717951511477</c:v>
                </c:pt>
                <c:pt idx="914">
                  <c:v>117.03717951511477</c:v>
                </c:pt>
                <c:pt idx="915">
                  <c:v>117.03717951511477</c:v>
                </c:pt>
                <c:pt idx="916">
                  <c:v>117.03717951511477</c:v>
                </c:pt>
                <c:pt idx="917">
                  <c:v>116.79993289029029</c:v>
                </c:pt>
                <c:pt idx="918">
                  <c:v>117.28353154616023</c:v>
                </c:pt>
                <c:pt idx="919">
                  <c:v>119.73108959955084</c:v>
                </c:pt>
                <c:pt idx="920">
                  <c:v>120.75029856616649</c:v>
                </c:pt>
                <c:pt idx="921">
                  <c:v>120.75029856616649</c:v>
                </c:pt>
                <c:pt idx="922">
                  <c:v>120.75029856616649</c:v>
                </c:pt>
                <c:pt idx="923">
                  <c:v>120.35234431842331</c:v>
                </c:pt>
                <c:pt idx="924">
                  <c:v>119.99218389443878</c:v>
                </c:pt>
                <c:pt idx="925">
                  <c:v>119.95145286068848</c:v>
                </c:pt>
                <c:pt idx="926">
                  <c:v>120.27767722505779</c:v>
                </c:pt>
                <c:pt idx="927">
                  <c:v>121.83280257113643</c:v>
                </c:pt>
                <c:pt idx="928">
                  <c:v>121.83280257113643</c:v>
                </c:pt>
                <c:pt idx="929">
                  <c:v>121.83280257113643</c:v>
                </c:pt>
                <c:pt idx="930">
                  <c:v>123.17092643973187</c:v>
                </c:pt>
                <c:pt idx="931">
                  <c:v>123.24675938419954</c:v>
                </c:pt>
                <c:pt idx="932">
                  <c:v>123.0132109976303</c:v>
                </c:pt>
                <c:pt idx="933">
                  <c:v>123.05844328566566</c:v>
                </c:pt>
                <c:pt idx="934">
                  <c:v>124.05618711171822</c:v>
                </c:pt>
                <c:pt idx="935">
                  <c:v>124.05618711171822</c:v>
                </c:pt>
                <c:pt idx="936">
                  <c:v>124.05618711171822</c:v>
                </c:pt>
                <c:pt idx="937">
                  <c:v>124.74965112033534</c:v>
                </c:pt>
                <c:pt idx="938">
                  <c:v>125.35558997275578</c:v>
                </c:pt>
                <c:pt idx="939">
                  <c:v>125.49763928203934</c:v>
                </c:pt>
                <c:pt idx="940">
                  <c:v>126.0562540545819</c:v>
                </c:pt>
                <c:pt idx="941">
                  <c:v>126.11828227783023</c:v>
                </c:pt>
                <c:pt idx="942">
                  <c:v>126.11828227783023</c:v>
                </c:pt>
                <c:pt idx="943">
                  <c:v>126.11828227783023</c:v>
                </c:pt>
                <c:pt idx="944">
                  <c:v>125.28877044815277</c:v>
                </c:pt>
                <c:pt idx="945">
                  <c:v>124.42078926127969</c:v>
                </c:pt>
                <c:pt idx="946">
                  <c:v>124.59867374789617</c:v>
                </c:pt>
                <c:pt idx="947">
                  <c:v>124.24958911655891</c:v>
                </c:pt>
                <c:pt idx="948">
                  <c:v>122.27369718259443</c:v>
                </c:pt>
                <c:pt idx="949">
                  <c:v>122.27369718259443</c:v>
                </c:pt>
                <c:pt idx="950">
                  <c:v>122.27369718259443</c:v>
                </c:pt>
                <c:pt idx="951">
                  <c:v>120.34194405921291</c:v>
                </c:pt>
                <c:pt idx="952">
                  <c:v>117.08189303324846</c:v>
                </c:pt>
                <c:pt idx="953">
                  <c:v>117.97424853279283</c:v>
                </c:pt>
                <c:pt idx="954">
                  <c:v>115.14912170653491</c:v>
                </c:pt>
                <c:pt idx="955">
                  <c:v>113.06639839283211</c:v>
                </c:pt>
                <c:pt idx="956">
                  <c:v>113.06639839283211</c:v>
                </c:pt>
                <c:pt idx="957">
                  <c:v>113.06639839283211</c:v>
                </c:pt>
                <c:pt idx="958">
                  <c:v>115.07488001553817</c:v>
                </c:pt>
                <c:pt idx="959">
                  <c:v>114.86669362097111</c:v>
                </c:pt>
                <c:pt idx="960">
                  <c:v>116.47000876837157</c:v>
                </c:pt>
                <c:pt idx="961">
                  <c:v>117.6882614315672</c:v>
                </c:pt>
                <c:pt idx="962">
                  <c:v>118.68310589186486</c:v>
                </c:pt>
                <c:pt idx="963">
                  <c:v>118.68310589186486</c:v>
                </c:pt>
                <c:pt idx="964">
                  <c:v>118.68310589186486</c:v>
                </c:pt>
                <c:pt idx="965">
                  <c:v>117.75918747020532</c:v>
                </c:pt>
                <c:pt idx="966">
                  <c:v>118.04247975791893</c:v>
                </c:pt>
                <c:pt idx="967">
                  <c:v>117.71101755782539</c:v>
                </c:pt>
                <c:pt idx="968">
                  <c:v>117.85965949888356</c:v>
                </c:pt>
                <c:pt idx="969">
                  <c:v>117.89750387370296</c:v>
                </c:pt>
                <c:pt idx="970">
                  <c:v>117.89750387370296</c:v>
                </c:pt>
                <c:pt idx="971">
                  <c:v>117.89750387370296</c:v>
                </c:pt>
                <c:pt idx="972">
                  <c:v>118.66090389362728</c:v>
                </c:pt>
                <c:pt idx="973">
                  <c:v>117.90668248227969</c:v>
                </c:pt>
                <c:pt idx="974">
                  <c:v>116.88320802821126</c:v>
                </c:pt>
                <c:pt idx="975">
                  <c:v>115.55886360530482</c:v>
                </c:pt>
                <c:pt idx="976">
                  <c:v>113.95489005105631</c:v>
                </c:pt>
                <c:pt idx="977">
                  <c:v>113.95489005105631</c:v>
                </c:pt>
                <c:pt idx="978">
                  <c:v>113.95489005105631</c:v>
                </c:pt>
                <c:pt idx="979">
                  <c:v>115.20789573977989</c:v>
                </c:pt>
                <c:pt idx="980">
                  <c:v>115.84697647531539</c:v>
                </c:pt>
                <c:pt idx="981">
                  <c:v>116.59488798172242</c:v>
                </c:pt>
                <c:pt idx="982">
                  <c:v>117.07228888418537</c:v>
                </c:pt>
                <c:pt idx="983">
                  <c:v>117.31169055873706</c:v>
                </c:pt>
                <c:pt idx="984">
                  <c:v>117.31169055873706</c:v>
                </c:pt>
                <c:pt idx="985">
                  <c:v>117.31169055873706</c:v>
                </c:pt>
                <c:pt idx="986">
                  <c:v>117.72330422792949</c:v>
                </c:pt>
                <c:pt idx="987">
                  <c:v>117.20699751649002</c:v>
                </c:pt>
                <c:pt idx="988">
                  <c:v>116.83601999422082</c:v>
                </c:pt>
                <c:pt idx="989">
                  <c:v>117.25364647728395</c:v>
                </c:pt>
                <c:pt idx="990">
                  <c:v>117.61225818803439</c:v>
                </c:pt>
                <c:pt idx="991">
                  <c:v>117.61225818803439</c:v>
                </c:pt>
                <c:pt idx="992">
                  <c:v>117.61225818803439</c:v>
                </c:pt>
                <c:pt idx="993">
                  <c:v>116.76683133752967</c:v>
                </c:pt>
                <c:pt idx="994">
                  <c:v>116.54431371725305</c:v>
                </c:pt>
                <c:pt idx="995">
                  <c:v>116.33750725614905</c:v>
                </c:pt>
                <c:pt idx="996">
                  <c:v>114.74433035877273</c:v>
                </c:pt>
                <c:pt idx="997">
                  <c:v>113.56857456351072</c:v>
                </c:pt>
                <c:pt idx="998">
                  <c:v>113.56857456351072</c:v>
                </c:pt>
                <c:pt idx="999">
                  <c:v>113.56857456351072</c:v>
                </c:pt>
                <c:pt idx="1000">
                  <c:v>113.65107845246185</c:v>
                </c:pt>
                <c:pt idx="1001">
                  <c:v>114.71858564275631</c:v>
                </c:pt>
                <c:pt idx="1002">
                  <c:v>114.58180248331568</c:v>
                </c:pt>
                <c:pt idx="1003">
                  <c:v>115.10723186568271</c:v>
                </c:pt>
                <c:pt idx="1004">
                  <c:v>115.10723186568271</c:v>
                </c:pt>
                <c:pt idx="1005">
                  <c:v>115.10723186568271</c:v>
                </c:pt>
                <c:pt idx="1006">
                  <c:v>115.10723186568271</c:v>
                </c:pt>
                <c:pt idx="1007">
                  <c:v>115.10723186568271</c:v>
                </c:pt>
                <c:pt idx="1008">
                  <c:v>114.38451633385992</c:v>
                </c:pt>
                <c:pt idx="1009">
                  <c:v>114.41112248967308</c:v>
                </c:pt>
                <c:pt idx="1010">
                  <c:v>116.92554122672702</c:v>
                </c:pt>
                <c:pt idx="1011">
                  <c:v>116.73383806900834</c:v>
                </c:pt>
                <c:pt idx="1012">
                  <c:v>116.73383806900834</c:v>
                </c:pt>
                <c:pt idx="1013">
                  <c:v>116.73383806900834</c:v>
                </c:pt>
                <c:pt idx="1014">
                  <c:v>117.36511253295937</c:v>
                </c:pt>
                <c:pt idx="1015">
                  <c:v>118.39879084293673</c:v>
                </c:pt>
                <c:pt idx="1016">
                  <c:v>118.07621982858568</c:v>
                </c:pt>
                <c:pt idx="1017">
                  <c:v>118.51992416744231</c:v>
                </c:pt>
                <c:pt idx="1018">
                  <c:v>118.76743307194261</c:v>
                </c:pt>
                <c:pt idx="1019">
                  <c:v>118.76743307194261</c:v>
                </c:pt>
                <c:pt idx="1020">
                  <c:v>118.76743307194261</c:v>
                </c:pt>
                <c:pt idx="1021">
                  <c:v>118.95776624066916</c:v>
                </c:pt>
                <c:pt idx="1022">
                  <c:v>119.99335927565892</c:v>
                </c:pt>
                <c:pt idx="1023">
                  <c:v>120.78249420524634</c:v>
                </c:pt>
                <c:pt idx="1024">
                  <c:v>120.19581751683648</c:v>
                </c:pt>
                <c:pt idx="1025">
                  <c:v>120.00582453188728</c:v>
                </c:pt>
                <c:pt idx="1026">
                  <c:v>120.00582453188728</c:v>
                </c:pt>
                <c:pt idx="1027">
                  <c:v>120.00582453188728</c:v>
                </c:pt>
                <c:pt idx="1028">
                  <c:v>119.87831928761528</c:v>
                </c:pt>
                <c:pt idx="1029">
                  <c:v>120.0637477603947</c:v>
                </c:pt>
                <c:pt idx="1030">
                  <c:v>118.81706123049442</c:v>
                </c:pt>
                <c:pt idx="1031">
                  <c:v>118.98754178224728</c:v>
                </c:pt>
                <c:pt idx="1032">
                  <c:v>119.35371764433789</c:v>
                </c:pt>
                <c:pt idx="1033">
                  <c:v>119.35371764433789</c:v>
                </c:pt>
                <c:pt idx="1034">
                  <c:v>119.35371764433789</c:v>
                </c:pt>
                <c:pt idx="1035">
                  <c:v>119.90816886025499</c:v>
                </c:pt>
                <c:pt idx="1036">
                  <c:v>119.06702048026234</c:v>
                </c:pt>
                <c:pt idx="1037">
                  <c:v>119.20167773280039</c:v>
                </c:pt>
                <c:pt idx="1038">
                  <c:v>118.69656338530662</c:v>
                </c:pt>
                <c:pt idx="1039">
                  <c:v>119.23750959530963</c:v>
                </c:pt>
                <c:pt idx="1040">
                  <c:v>119.23750959530963</c:v>
                </c:pt>
                <c:pt idx="1041">
                  <c:v>119.23750959530963</c:v>
                </c:pt>
                <c:pt idx="1042">
                  <c:v>119.52869931225817</c:v>
                </c:pt>
                <c:pt idx="1043">
                  <c:v>118.78696912325753</c:v>
                </c:pt>
                <c:pt idx="1044">
                  <c:v>118.93226129689701</c:v>
                </c:pt>
                <c:pt idx="1045">
                  <c:v>119.66088204893947</c:v>
                </c:pt>
                <c:pt idx="1046">
                  <c:v>120.11108938121447</c:v>
                </c:pt>
                <c:pt idx="1047">
                  <c:v>120.11108938121447</c:v>
                </c:pt>
                <c:pt idx="1048">
                  <c:v>120.11108938121447</c:v>
                </c:pt>
                <c:pt idx="1049">
                  <c:v>120.29916681244538</c:v>
                </c:pt>
                <c:pt idx="1050">
                  <c:v>119.14570293001252</c:v>
                </c:pt>
                <c:pt idx="1051">
                  <c:v>118.56556500749294</c:v>
                </c:pt>
                <c:pt idx="1052">
                  <c:v>119.46094859844406</c:v>
                </c:pt>
                <c:pt idx="1053">
                  <c:v>118.83796340350723</c:v>
                </c:pt>
                <c:pt idx="1054">
                  <c:v>118.83796340350723</c:v>
                </c:pt>
                <c:pt idx="1055">
                  <c:v>118.83796340350723</c:v>
                </c:pt>
                <c:pt idx="1056">
                  <c:v>118.82082977063465</c:v>
                </c:pt>
                <c:pt idx="1057">
                  <c:v>119.46295351428334</c:v>
                </c:pt>
                <c:pt idx="1058">
                  <c:v>117.03926895895718</c:v>
                </c:pt>
                <c:pt idx="1059">
                  <c:v>116.76462283627104</c:v>
                </c:pt>
                <c:pt idx="1060">
                  <c:v>115.85440527135643</c:v>
                </c:pt>
                <c:pt idx="1061">
                  <c:v>115.85440527135643</c:v>
                </c:pt>
                <c:pt idx="1062">
                  <c:v>115.85440527135643</c:v>
                </c:pt>
                <c:pt idx="1063">
                  <c:v>114.59767233967068</c:v>
                </c:pt>
                <c:pt idx="1064">
                  <c:v>112.01823830890436</c:v>
                </c:pt>
                <c:pt idx="1065">
                  <c:v>113.77218429155467</c:v>
                </c:pt>
                <c:pt idx="1066">
                  <c:v>112.7335225585684</c:v>
                </c:pt>
                <c:pt idx="1067">
                  <c:v>114.22629151385708</c:v>
                </c:pt>
                <c:pt idx="1068">
                  <c:v>114.22629151385708</c:v>
                </c:pt>
                <c:pt idx="1069">
                  <c:v>114.22629151385708</c:v>
                </c:pt>
                <c:pt idx="1070">
                  <c:v>114.96327100809278</c:v>
                </c:pt>
                <c:pt idx="1071">
                  <c:v>114.85149515452348</c:v>
                </c:pt>
                <c:pt idx="1072">
                  <c:v>115.59417669791243</c:v>
                </c:pt>
                <c:pt idx="1073">
                  <c:v>115.86322201168434</c:v>
                </c:pt>
                <c:pt idx="1074">
                  <c:v>115.10335904671513</c:v>
                </c:pt>
                <c:pt idx="1075">
                  <c:v>115.10335904671513</c:v>
                </c:pt>
                <c:pt idx="1076">
                  <c:v>115.10335904671513</c:v>
                </c:pt>
                <c:pt idx="1077">
                  <c:v>116.42943049274463</c:v>
                </c:pt>
                <c:pt idx="1078">
                  <c:v>116.13601404300738</c:v>
                </c:pt>
                <c:pt idx="1079">
                  <c:v>116.47306683130887</c:v>
                </c:pt>
                <c:pt idx="1080">
                  <c:v>116.49258492732899</c:v>
                </c:pt>
                <c:pt idx="1081">
                  <c:v>115.47466860382023</c:v>
                </c:pt>
                <c:pt idx="1082">
                  <c:v>115.47466860382023</c:v>
                </c:pt>
                <c:pt idx="1083">
                  <c:v>115.47466860382023</c:v>
                </c:pt>
                <c:pt idx="1084">
                  <c:v>114.21033630079302</c:v>
                </c:pt>
                <c:pt idx="1085">
                  <c:v>112.83611966544333</c:v>
                </c:pt>
                <c:pt idx="1086">
                  <c:v>113.16291376512795</c:v>
                </c:pt>
                <c:pt idx="1087">
                  <c:v>112.14963529426228</c:v>
                </c:pt>
                <c:pt idx="1088">
                  <c:v>113.80499054877488</c:v>
                </c:pt>
                <c:pt idx="1089">
                  <c:v>113.80499054877488</c:v>
                </c:pt>
                <c:pt idx="1090">
                  <c:v>113.80499054877488</c:v>
                </c:pt>
                <c:pt idx="1091">
                  <c:v>111.83227987869346</c:v>
                </c:pt>
                <c:pt idx="1092">
                  <c:v>111.49081202152188</c:v>
                </c:pt>
                <c:pt idx="1093">
                  <c:v>111.70784554230038</c:v>
                </c:pt>
                <c:pt idx="1094">
                  <c:v>110.66828466339831</c:v>
                </c:pt>
                <c:pt idx="1095">
                  <c:v>112.56342846000639</c:v>
                </c:pt>
                <c:pt idx="1096">
                  <c:v>112.56342846000639</c:v>
                </c:pt>
                <c:pt idx="1097">
                  <c:v>112.56342846000639</c:v>
                </c:pt>
                <c:pt idx="1098">
                  <c:v>111.05100660586906</c:v>
                </c:pt>
                <c:pt idx="1099">
                  <c:v>112.65859870448745</c:v>
                </c:pt>
                <c:pt idx="1100">
                  <c:v>113.01120699336751</c:v>
                </c:pt>
                <c:pt idx="1101">
                  <c:v>114.27104964399244</c:v>
                </c:pt>
                <c:pt idx="1102">
                  <c:v>114.99236866823387</c:v>
                </c:pt>
                <c:pt idx="1103">
                  <c:v>114.99236866823387</c:v>
                </c:pt>
                <c:pt idx="1104">
                  <c:v>114.99236866823387</c:v>
                </c:pt>
                <c:pt idx="1105">
                  <c:v>115.4437943363189</c:v>
                </c:pt>
                <c:pt idx="1106">
                  <c:v>115.7350025610328</c:v>
                </c:pt>
                <c:pt idx="1107">
                  <c:v>113.71610686735114</c:v>
                </c:pt>
                <c:pt idx="1108">
                  <c:v>114.30901915340469</c:v>
                </c:pt>
                <c:pt idx="1109">
                  <c:v>114.53080364518345</c:v>
                </c:pt>
                <c:pt idx="1110">
                  <c:v>114.53080364518345</c:v>
                </c:pt>
                <c:pt idx="1111">
                  <c:v>114.53080364518345</c:v>
                </c:pt>
                <c:pt idx="1112">
                  <c:v>114.66318071340135</c:v>
                </c:pt>
                <c:pt idx="1113">
                  <c:v>114.43261442506065</c:v>
                </c:pt>
                <c:pt idx="1114">
                  <c:v>115.33537322240375</c:v>
                </c:pt>
                <c:pt idx="1115">
                  <c:v>114.43714385534679</c:v>
                </c:pt>
                <c:pt idx="1116">
                  <c:v>115.05660249227009</c:v>
                </c:pt>
                <c:pt idx="1117">
                  <c:v>115.05660249227009</c:v>
                </c:pt>
                <c:pt idx="1118">
                  <c:v>115.05660249227009</c:v>
                </c:pt>
                <c:pt idx="1119">
                  <c:v>114.79627060682226</c:v>
                </c:pt>
                <c:pt idx="1120">
                  <c:v>115.60061822897551</c:v>
                </c:pt>
                <c:pt idx="1121">
                  <c:v>115.07781391070611</c:v>
                </c:pt>
                <c:pt idx="1122">
                  <c:v>116.27232069654791</c:v>
                </c:pt>
                <c:pt idx="1123">
                  <c:v>116.81582374052837</c:v>
                </c:pt>
                <c:pt idx="1124">
                  <c:v>116.81582374052837</c:v>
                </c:pt>
                <c:pt idx="1125">
                  <c:v>116.81582374052837</c:v>
                </c:pt>
                <c:pt idx="1126">
                  <c:v>116.94293383019746</c:v>
                </c:pt>
                <c:pt idx="1127">
                  <c:v>117.27157787771559</c:v>
                </c:pt>
                <c:pt idx="1128">
                  <c:v>116.36181168128833</c:v>
                </c:pt>
                <c:pt idx="1129">
                  <c:v>114.47674467234918</c:v>
                </c:pt>
                <c:pt idx="1130">
                  <c:v>114.77333023161609</c:v>
                </c:pt>
                <c:pt idx="1131">
                  <c:v>114.77333023161609</c:v>
                </c:pt>
                <c:pt idx="1132">
                  <c:v>114.77333023161609</c:v>
                </c:pt>
                <c:pt idx="1133">
                  <c:v>114.51390937020214</c:v>
                </c:pt>
                <c:pt idx="1134">
                  <c:v>115.51570349640535</c:v>
                </c:pt>
                <c:pt idx="1135">
                  <c:v>115.18058518394052</c:v>
                </c:pt>
                <c:pt idx="1136">
                  <c:v>114.82050555878254</c:v>
                </c:pt>
                <c:pt idx="1137">
                  <c:v>111.08069513332623</c:v>
                </c:pt>
                <c:pt idx="1138">
                  <c:v>111.08069513332623</c:v>
                </c:pt>
                <c:pt idx="1139">
                  <c:v>111.08069513332623</c:v>
                </c:pt>
                <c:pt idx="1140">
                  <c:v>110.46501995324954</c:v>
                </c:pt>
                <c:pt idx="1141">
                  <c:v>109.95320303232999</c:v>
                </c:pt>
                <c:pt idx="1142">
                  <c:v>108.34828323404631</c:v>
                </c:pt>
                <c:pt idx="1143">
                  <c:v>109.13637040312413</c:v>
                </c:pt>
                <c:pt idx="1144">
                  <c:v>109.41867943127176</c:v>
                </c:pt>
                <c:pt idx="1145">
                  <c:v>109.41867943127176</c:v>
                </c:pt>
                <c:pt idx="1146">
                  <c:v>109.41867943127176</c:v>
                </c:pt>
                <c:pt idx="1147">
                  <c:v>110.57369962340954</c:v>
                </c:pt>
                <c:pt idx="1148">
                  <c:v>112.12967522175511</c:v>
                </c:pt>
                <c:pt idx="1149">
                  <c:v>112.7111724982076</c:v>
                </c:pt>
                <c:pt idx="1150">
                  <c:v>112.34079841196083</c:v>
                </c:pt>
                <c:pt idx="1151">
                  <c:v>113.28167657636885</c:v>
                </c:pt>
                <c:pt idx="1152">
                  <c:v>113.28167657636885</c:v>
                </c:pt>
                <c:pt idx="1153">
                  <c:v>113.28167657636885</c:v>
                </c:pt>
                <c:pt idx="1154">
                  <c:v>114.85493096923945</c:v>
                </c:pt>
                <c:pt idx="1155">
                  <c:v>114.86876800998941</c:v>
                </c:pt>
                <c:pt idx="1156">
                  <c:v>115.02618884713884</c:v>
                </c:pt>
                <c:pt idx="1157">
                  <c:v>113.72097178541445</c:v>
                </c:pt>
                <c:pt idx="1158">
                  <c:v>111.86040891973968</c:v>
                </c:pt>
                <c:pt idx="1159">
                  <c:v>111.86040891973968</c:v>
                </c:pt>
                <c:pt idx="1160">
                  <c:v>111.86040891973968</c:v>
                </c:pt>
                <c:pt idx="1161">
                  <c:v>112.14164353067089</c:v>
                </c:pt>
                <c:pt idx="1162">
                  <c:v>110.61147203893218</c:v>
                </c:pt>
                <c:pt idx="1163">
                  <c:v>109.55774042703244</c:v>
                </c:pt>
                <c:pt idx="1164">
                  <c:v>108.95159798919266</c:v>
                </c:pt>
                <c:pt idx="1165">
                  <c:v>108.26667006583423</c:v>
                </c:pt>
                <c:pt idx="1166">
                  <c:v>108.26667006583423</c:v>
                </c:pt>
                <c:pt idx="1167">
                  <c:v>108.26667006583423</c:v>
                </c:pt>
                <c:pt idx="1168">
                  <c:v>109.16649773036241</c:v>
                </c:pt>
                <c:pt idx="1169">
                  <c:v>109.12243129342923</c:v>
                </c:pt>
                <c:pt idx="1170">
                  <c:v>110.00241946216063</c:v>
                </c:pt>
                <c:pt idx="1171">
                  <c:v>110.71057186873585</c:v>
                </c:pt>
                <c:pt idx="1172">
                  <c:v>110.68422509787352</c:v>
                </c:pt>
                <c:pt idx="1173">
                  <c:v>110.68422509787352</c:v>
                </c:pt>
                <c:pt idx="1174">
                  <c:v>110.68422509787352</c:v>
                </c:pt>
                <c:pt idx="1175">
                  <c:v>111.28510967292951</c:v>
                </c:pt>
                <c:pt idx="1176">
                  <c:v>111.3425648207136</c:v>
                </c:pt>
                <c:pt idx="1177">
                  <c:v>111.90739764995803</c:v>
                </c:pt>
                <c:pt idx="1178">
                  <c:v>113.78142601989838</c:v>
                </c:pt>
                <c:pt idx="1179">
                  <c:v>114.5508460358113</c:v>
                </c:pt>
                <c:pt idx="1180">
                  <c:v>114.5508460358113</c:v>
                </c:pt>
                <c:pt idx="1181">
                  <c:v>114.5508460358113</c:v>
                </c:pt>
                <c:pt idx="1182">
                  <c:v>114.13109419831616</c:v>
                </c:pt>
                <c:pt idx="1183">
                  <c:v>114.57830451565617</c:v>
                </c:pt>
                <c:pt idx="1184">
                  <c:v>114.82126893504623</c:v>
                </c:pt>
                <c:pt idx="1185">
                  <c:v>114.60225011113505</c:v>
                </c:pt>
                <c:pt idx="1186">
                  <c:v>112.35089246433633</c:v>
                </c:pt>
                <c:pt idx="1187">
                  <c:v>112.35089246433633</c:v>
                </c:pt>
                <c:pt idx="1188">
                  <c:v>112.35089246433633</c:v>
                </c:pt>
                <c:pt idx="1189">
                  <c:v>112.40788160316194</c:v>
                </c:pt>
                <c:pt idx="1190">
                  <c:v>111.40577491671182</c:v>
                </c:pt>
                <c:pt idx="1191">
                  <c:v>111.59867444953383</c:v>
                </c:pt>
                <c:pt idx="1192">
                  <c:v>110.49693535161315</c:v>
                </c:pt>
                <c:pt idx="1193">
                  <c:v>109.61466271691441</c:v>
                </c:pt>
                <c:pt idx="1194">
                  <c:v>109.61466271691441</c:v>
                </c:pt>
                <c:pt idx="1195">
                  <c:v>109.61466271691441</c:v>
                </c:pt>
                <c:pt idx="1196">
                  <c:v>108.15583355041754</c:v>
                </c:pt>
                <c:pt idx="1197">
                  <c:v>108.55048706250857</c:v>
                </c:pt>
                <c:pt idx="1198">
                  <c:v>107.32736450901416</c:v>
                </c:pt>
                <c:pt idx="1199">
                  <c:v>105.76038272931805</c:v>
                </c:pt>
                <c:pt idx="1200">
                  <c:v>105.16395686831028</c:v>
                </c:pt>
                <c:pt idx="1201">
                  <c:v>105.16395686831028</c:v>
                </c:pt>
                <c:pt idx="1202">
                  <c:v>105.16395686831028</c:v>
                </c:pt>
                <c:pt idx="1203">
                  <c:v>105.88133429099335</c:v>
                </c:pt>
                <c:pt idx="1204">
                  <c:v>107.44895859400748</c:v>
                </c:pt>
                <c:pt idx="1205">
                  <c:v>106.44327037871825</c:v>
                </c:pt>
                <c:pt idx="1206">
                  <c:v>104.91846392906146</c:v>
                </c:pt>
                <c:pt idx="1207">
                  <c:v>105.33231372304296</c:v>
                </c:pt>
                <c:pt idx="1208">
                  <c:v>105.33231372304296</c:v>
                </c:pt>
                <c:pt idx="1209">
                  <c:v>105.33231372304296</c:v>
                </c:pt>
                <c:pt idx="1210">
                  <c:v>104.18880826145111</c:v>
                </c:pt>
                <c:pt idx="1211">
                  <c:v>102.69994637830776</c:v>
                </c:pt>
                <c:pt idx="1212">
                  <c:v>101.55959400459788</c:v>
                </c:pt>
                <c:pt idx="1213">
                  <c:v>102.47563695772919</c:v>
                </c:pt>
                <c:pt idx="1214">
                  <c:v>101.73429156450757</c:v>
                </c:pt>
                <c:pt idx="1215">
                  <c:v>101.73429156450757</c:v>
                </c:pt>
                <c:pt idx="1216">
                  <c:v>101.73429156450757</c:v>
                </c:pt>
                <c:pt idx="1217">
                  <c:v>102.31294693214848</c:v>
                </c:pt>
                <c:pt idx="1218">
                  <c:v>101.71050659985818</c:v>
                </c:pt>
                <c:pt idx="1219">
                  <c:v>102.95399902093376</c:v>
                </c:pt>
                <c:pt idx="1220">
                  <c:v>104.15033517507891</c:v>
                </c:pt>
                <c:pt idx="1221">
                  <c:v>104.22556330234762</c:v>
                </c:pt>
                <c:pt idx="1222">
                  <c:v>104.22556330234762</c:v>
                </c:pt>
                <c:pt idx="1223">
                  <c:v>104.22556330234762</c:v>
                </c:pt>
                <c:pt idx="1224">
                  <c:v>104.43160058624653</c:v>
                </c:pt>
                <c:pt idx="1225">
                  <c:v>104.27720438756253</c:v>
                </c:pt>
                <c:pt idx="1226">
                  <c:v>106.0174758939395</c:v>
                </c:pt>
                <c:pt idx="1227">
                  <c:v>105.0829844278867</c:v>
                </c:pt>
                <c:pt idx="1228">
                  <c:v>104.25850339557283</c:v>
                </c:pt>
                <c:pt idx="1229">
                  <c:v>104.25850339557283</c:v>
                </c:pt>
                <c:pt idx="1230">
                  <c:v>104.25850339557283</c:v>
                </c:pt>
                <c:pt idx="1231">
                  <c:v>102.32381886314107</c:v>
                </c:pt>
                <c:pt idx="1232">
                  <c:v>103.62102109562619</c:v>
                </c:pt>
                <c:pt idx="1233">
                  <c:v>103.12355142206384</c:v>
                </c:pt>
                <c:pt idx="1234">
                  <c:v>102.83919756207544</c:v>
                </c:pt>
                <c:pt idx="1235">
                  <c:v>103.40982221694706</c:v>
                </c:pt>
                <c:pt idx="1236">
                  <c:v>103.40982221694706</c:v>
                </c:pt>
                <c:pt idx="1237">
                  <c:v>103.40982221694706</c:v>
                </c:pt>
                <c:pt idx="1238">
                  <c:v>103.16023850907548</c:v>
                </c:pt>
                <c:pt idx="1239">
                  <c:v>100.98759231673387</c:v>
                </c:pt>
                <c:pt idx="1240">
                  <c:v>102.39363554079675</c:v>
                </c:pt>
                <c:pt idx="1241">
                  <c:v>101.6162580144702</c:v>
                </c:pt>
                <c:pt idx="1242">
                  <c:v>101.30621081823202</c:v>
                </c:pt>
                <c:pt idx="1243">
                  <c:v>101.30621081823202</c:v>
                </c:pt>
                <c:pt idx="1244">
                  <c:v>101.30621081823202</c:v>
                </c:pt>
                <c:pt idx="1245">
                  <c:v>102.4888274697492</c:v>
                </c:pt>
                <c:pt idx="1246">
                  <c:v>101.81962631285806</c:v>
                </c:pt>
                <c:pt idx="1247">
                  <c:v>102.41274964268419</c:v>
                </c:pt>
                <c:pt idx="1248">
                  <c:v>102.86462764608017</c:v>
                </c:pt>
                <c:pt idx="1249">
                  <c:v>102.30690746157089</c:v>
                </c:pt>
                <c:pt idx="1250">
                  <c:v>102.30690746157089</c:v>
                </c:pt>
                <c:pt idx="1251">
                  <c:v>102.30690746157089</c:v>
                </c:pt>
                <c:pt idx="1252">
                  <c:v>104.00466000118989</c:v>
                </c:pt>
                <c:pt idx="1253">
                  <c:v>103.1170259154682</c:v>
                </c:pt>
                <c:pt idx="1254">
                  <c:v>101.91934214739059</c:v>
                </c:pt>
                <c:pt idx="1255">
                  <c:v>98.865468732859696</c:v>
                </c:pt>
                <c:pt idx="1256">
                  <c:v>99.343656215351899</c:v>
                </c:pt>
                <c:pt idx="1257">
                  <c:v>99.343656215351899</c:v>
                </c:pt>
                <c:pt idx="1258">
                  <c:v>99.343656215351899</c:v>
                </c:pt>
                <c:pt idx="1259">
                  <c:v>97.693558961740749</c:v>
                </c:pt>
                <c:pt idx="1260">
                  <c:v>98.577580580269256</c:v>
                </c:pt>
                <c:pt idx="1261">
                  <c:v>100.79030644351343</c:v>
                </c:pt>
                <c:pt idx="1262">
                  <c:v>100.74896492974044</c:v>
                </c:pt>
                <c:pt idx="1263">
                  <c:v>99.621593405454561</c:v>
                </c:pt>
                <c:pt idx="1264">
                  <c:v>99.621593405454561</c:v>
                </c:pt>
                <c:pt idx="1265">
                  <c:v>99.621593405454561</c:v>
                </c:pt>
                <c:pt idx="1266">
                  <c:v>99.143956183688715</c:v>
                </c:pt>
                <c:pt idx="1267">
                  <c:v>98.547574658447303</c:v>
                </c:pt>
                <c:pt idx="1268">
                  <c:v>99.478330870714117</c:v>
                </c:pt>
                <c:pt idx="1269">
                  <c:v>98.09640326495996</c:v>
                </c:pt>
                <c:pt idx="1270">
                  <c:v>97.48940408332362</c:v>
                </c:pt>
                <c:pt idx="1271">
                  <c:v>97.48940408332362</c:v>
                </c:pt>
                <c:pt idx="1272">
                  <c:v>97.48940408332362</c:v>
                </c:pt>
                <c:pt idx="1273">
                  <c:v>96.821048344581584</c:v>
                </c:pt>
                <c:pt idx="1274">
                  <c:v>96.821048344581584</c:v>
                </c:pt>
                <c:pt idx="1275">
                  <c:v>96.821048344581584</c:v>
                </c:pt>
                <c:pt idx="1276">
                  <c:v>95.853248839878106</c:v>
                </c:pt>
                <c:pt idx="1277">
                  <c:v>97.500328637141735</c:v>
                </c:pt>
                <c:pt idx="1278">
                  <c:v>97.500328637141735</c:v>
                </c:pt>
                <c:pt idx="1279">
                  <c:v>97.500328637141735</c:v>
                </c:pt>
                <c:pt idx="1280">
                  <c:v>98.080925248384233</c:v>
                </c:pt>
                <c:pt idx="1281">
                  <c:v>98.080925248384233</c:v>
                </c:pt>
                <c:pt idx="1282">
                  <c:v>96.812260470842929</c:v>
                </c:pt>
                <c:pt idx="1283">
                  <c:v>96.106132040342985</c:v>
                </c:pt>
                <c:pt idx="1284">
                  <c:v>99.002548569017222</c:v>
                </c:pt>
                <c:pt idx="1285">
                  <c:v>99.002548569017222</c:v>
                </c:pt>
                <c:pt idx="1286">
                  <c:v>99.002548569017222</c:v>
                </c:pt>
                <c:pt idx="1287">
                  <c:v>99.280880085016904</c:v>
                </c:pt>
                <c:pt idx="1288">
                  <c:v>99.84711301290163</c:v>
                </c:pt>
                <c:pt idx="1289">
                  <c:v>101.07226631023627</c:v>
                </c:pt>
                <c:pt idx="1290">
                  <c:v>101.01601734390879</c:v>
                </c:pt>
                <c:pt idx="1291">
                  <c:v>100.62741780474883</c:v>
                </c:pt>
                <c:pt idx="1292">
                  <c:v>100.62741780474883</c:v>
                </c:pt>
                <c:pt idx="1293">
                  <c:v>100.62741780474883</c:v>
                </c:pt>
                <c:pt idx="1294">
                  <c:v>100.08803121927443</c:v>
                </c:pt>
                <c:pt idx="1295">
                  <c:v>99.764462166768595</c:v>
                </c:pt>
                <c:pt idx="1296">
                  <c:v>100.15058470395405</c:v>
                </c:pt>
                <c:pt idx="1297">
                  <c:v>99.780492239600122</c:v>
                </c:pt>
                <c:pt idx="1298">
                  <c:v>101.65233172098844</c:v>
                </c:pt>
                <c:pt idx="1299">
                  <c:v>101.65233172098844</c:v>
                </c:pt>
                <c:pt idx="1300">
                  <c:v>101.65233172098844</c:v>
                </c:pt>
                <c:pt idx="1301">
                  <c:v>101.45858014037003</c:v>
                </c:pt>
                <c:pt idx="1302">
                  <c:v>101.06897330917261</c:v>
                </c:pt>
                <c:pt idx="1303">
                  <c:v>101.26061486641841</c:v>
                </c:pt>
                <c:pt idx="1304">
                  <c:v>100.88271129636216</c:v>
                </c:pt>
                <c:pt idx="1305">
                  <c:v>103.04100941264069</c:v>
                </c:pt>
                <c:pt idx="1306">
                  <c:v>103.04100941264069</c:v>
                </c:pt>
                <c:pt idx="1307">
                  <c:v>103.04100941264069</c:v>
                </c:pt>
                <c:pt idx="1308">
                  <c:v>102.45471089036255</c:v>
                </c:pt>
                <c:pt idx="1309">
                  <c:v>102.9193389485857</c:v>
                </c:pt>
                <c:pt idx="1310">
                  <c:v>103.14819893145115</c:v>
                </c:pt>
                <c:pt idx="1311">
                  <c:v>103.46095889649609</c:v>
                </c:pt>
                <c:pt idx="1312">
                  <c:v>104.01614448396991</c:v>
                </c:pt>
                <c:pt idx="1313">
                  <c:v>104.01614448396991</c:v>
                </c:pt>
                <c:pt idx="1314">
                  <c:v>104.01614448396991</c:v>
                </c:pt>
                <c:pt idx="1315">
                  <c:v>103.47794626277501</c:v>
                </c:pt>
                <c:pt idx="1316">
                  <c:v>104.90516057491946</c:v>
                </c:pt>
                <c:pt idx="1317">
                  <c:v>104.52709402603365</c:v>
                </c:pt>
                <c:pt idx="1318">
                  <c:v>102.26681135466765</c:v>
                </c:pt>
                <c:pt idx="1319">
                  <c:v>101.60501302769893</c:v>
                </c:pt>
                <c:pt idx="1320">
                  <c:v>101.60501302769893</c:v>
                </c:pt>
                <c:pt idx="1321">
                  <c:v>101.60501302769893</c:v>
                </c:pt>
                <c:pt idx="1322">
                  <c:v>102.04263936115302</c:v>
                </c:pt>
                <c:pt idx="1323">
                  <c:v>103.30037378393482</c:v>
                </c:pt>
                <c:pt idx="1324">
                  <c:v>103.27356680505538</c:v>
                </c:pt>
                <c:pt idx="1325">
                  <c:v>102.85129155805461</c:v>
                </c:pt>
                <c:pt idx="1326">
                  <c:v>104.52205245549318</c:v>
                </c:pt>
                <c:pt idx="1327">
                  <c:v>104.52205245549318</c:v>
                </c:pt>
                <c:pt idx="1328">
                  <c:v>104.52205245549318</c:v>
                </c:pt>
                <c:pt idx="1329">
                  <c:v>104.98905351309871</c:v>
                </c:pt>
                <c:pt idx="1330">
                  <c:v>105.15788480196667</c:v>
                </c:pt>
                <c:pt idx="1331">
                  <c:v>105.9775830962203</c:v>
                </c:pt>
                <c:pt idx="1332">
                  <c:v>105.76903676705159</c:v>
                </c:pt>
                <c:pt idx="1333">
                  <c:v>106.14980655462618</c:v>
                </c:pt>
                <c:pt idx="1334">
                  <c:v>106.14980655462618</c:v>
                </c:pt>
                <c:pt idx="1335">
                  <c:v>106.14980655462618</c:v>
                </c:pt>
                <c:pt idx="1336">
                  <c:v>106.47572043051335</c:v>
                </c:pt>
                <c:pt idx="1337">
                  <c:v>107.07900811459987</c:v>
                </c:pt>
                <c:pt idx="1338">
                  <c:v>106.76242049505959</c:v>
                </c:pt>
                <c:pt idx="1339">
                  <c:v>107.38897147342314</c:v>
                </c:pt>
                <c:pt idx="1340">
                  <c:v>107.678611924667</c:v>
                </c:pt>
                <c:pt idx="1341">
                  <c:v>107.678611924667</c:v>
                </c:pt>
                <c:pt idx="1342">
                  <c:v>107.678611924667</c:v>
                </c:pt>
                <c:pt idx="1343">
                  <c:v>107.52856974685083</c:v>
                </c:pt>
                <c:pt idx="1344">
                  <c:v>107.52193885648654</c:v>
                </c:pt>
                <c:pt idx="1345">
                  <c:v>107.54495008604833</c:v>
                </c:pt>
                <c:pt idx="1346">
                  <c:v>106.26674510791689</c:v>
                </c:pt>
                <c:pt idx="1347">
                  <c:v>105.59666704205196</c:v>
                </c:pt>
                <c:pt idx="1348">
                  <c:v>105.59666704205196</c:v>
                </c:pt>
                <c:pt idx="1349">
                  <c:v>105.59666704205196</c:v>
                </c:pt>
                <c:pt idx="1350">
                  <c:v>106.28592039592424</c:v>
                </c:pt>
                <c:pt idx="1351">
                  <c:v>106.72366841102995</c:v>
                </c:pt>
                <c:pt idx="1352">
                  <c:v>107.47741483577165</c:v>
                </c:pt>
                <c:pt idx="1353">
                  <c:v>108.05581344269713</c:v>
                </c:pt>
                <c:pt idx="1354">
                  <c:v>109.68348549994475</c:v>
                </c:pt>
                <c:pt idx="1355">
                  <c:v>109.68348549994475</c:v>
                </c:pt>
                <c:pt idx="1356">
                  <c:v>109.68348549994475</c:v>
                </c:pt>
                <c:pt idx="1357">
                  <c:v>109.82139376578017</c:v>
                </c:pt>
                <c:pt idx="1358">
                  <c:v>110.81160161649358</c:v>
                </c:pt>
                <c:pt idx="1359">
                  <c:v>109.65996654989347</c:v>
                </c:pt>
                <c:pt idx="1360">
                  <c:v>109.4498694357259</c:v>
                </c:pt>
                <c:pt idx="1361">
                  <c:v>106.91528828380436</c:v>
                </c:pt>
                <c:pt idx="1362">
                  <c:v>106.91528828380436</c:v>
                </c:pt>
                <c:pt idx="1363">
                  <c:v>106.91528828380436</c:v>
                </c:pt>
                <c:pt idx="1364">
                  <c:v>106.93450638828388</c:v>
                </c:pt>
                <c:pt idx="1365">
                  <c:v>107.22848884415981</c:v>
                </c:pt>
                <c:pt idx="1366">
                  <c:v>107.05718469684692</c:v>
                </c:pt>
                <c:pt idx="1367">
                  <c:v>106.82026789697591</c:v>
                </c:pt>
                <c:pt idx="1368">
                  <c:v>107.79961790469723</c:v>
                </c:pt>
                <c:pt idx="1369">
                  <c:v>107.79961790469723</c:v>
                </c:pt>
                <c:pt idx="1370">
                  <c:v>107.79961790469723</c:v>
                </c:pt>
                <c:pt idx="1371">
                  <c:v>108.73707890027224</c:v>
                </c:pt>
                <c:pt idx="1372">
                  <c:v>108.98069937851024</c:v>
                </c:pt>
                <c:pt idx="1373">
                  <c:v>110.72278892754308</c:v>
                </c:pt>
                <c:pt idx="1374">
                  <c:v>110.68145652953513</c:v>
                </c:pt>
                <c:pt idx="1375">
                  <c:v>110.82028300152234</c:v>
                </c:pt>
                <c:pt idx="1376">
                  <c:v>110.82028300152234</c:v>
                </c:pt>
                <c:pt idx="1377">
                  <c:v>110.82028300152234</c:v>
                </c:pt>
                <c:pt idx="1378">
                  <c:v>111.06879035853035</c:v>
                </c:pt>
                <c:pt idx="1379">
                  <c:v>110.42529621153656</c:v>
                </c:pt>
                <c:pt idx="1380">
                  <c:v>110.72423847230287</c:v>
                </c:pt>
                <c:pt idx="1381">
                  <c:v>110.89237143832133</c:v>
                </c:pt>
                <c:pt idx="1382">
                  <c:v>111.73287867617249</c:v>
                </c:pt>
                <c:pt idx="1383">
                  <c:v>111.73287867617249</c:v>
                </c:pt>
                <c:pt idx="1384">
                  <c:v>111.73287867617249</c:v>
                </c:pt>
                <c:pt idx="1385">
                  <c:v>111.93364483799297</c:v>
                </c:pt>
                <c:pt idx="1386">
                  <c:v>112.13860135126345</c:v>
                </c:pt>
                <c:pt idx="1387">
                  <c:v>112.72372435420372</c:v>
                </c:pt>
                <c:pt idx="1388">
                  <c:v>112.75796385830081</c:v>
                </c:pt>
                <c:pt idx="1389">
                  <c:v>112.75796385830081</c:v>
                </c:pt>
                <c:pt idx="1390">
                  <c:v>112.75796385830081</c:v>
                </c:pt>
                <c:pt idx="1391">
                  <c:v>112.75796385830081</c:v>
                </c:pt>
                <c:pt idx="1392">
                  <c:v>112.75796385830081</c:v>
                </c:pt>
                <c:pt idx="1393">
                  <c:v>112.77961117604718</c:v>
                </c:pt>
                <c:pt idx="1394">
                  <c:v>112.18732622036991</c:v>
                </c:pt>
                <c:pt idx="1395">
                  <c:v>111.72172609011061</c:v>
                </c:pt>
                <c:pt idx="1396">
                  <c:v>112.31850705160217</c:v>
                </c:pt>
                <c:pt idx="1397">
                  <c:v>112.31850705160217</c:v>
                </c:pt>
                <c:pt idx="1398">
                  <c:v>112.31850705160217</c:v>
                </c:pt>
                <c:pt idx="1399">
                  <c:v>112.69126408170226</c:v>
                </c:pt>
                <c:pt idx="1400">
                  <c:v>113.50416312017356</c:v>
                </c:pt>
                <c:pt idx="1401">
                  <c:v>113.75713664958299</c:v>
                </c:pt>
                <c:pt idx="1402">
                  <c:v>112.45430211735898</c:v>
                </c:pt>
                <c:pt idx="1403">
                  <c:v>113.07285470248388</c:v>
                </c:pt>
                <c:pt idx="1404">
                  <c:v>113.07285470248388</c:v>
                </c:pt>
                <c:pt idx="1405">
                  <c:v>113.07285470248388</c:v>
                </c:pt>
                <c:pt idx="1406">
                  <c:v>111.96278144731203</c:v>
                </c:pt>
                <c:pt idx="1407">
                  <c:v>109.75547062473986</c:v>
                </c:pt>
                <c:pt idx="1408">
                  <c:v>110.41315304567313</c:v>
                </c:pt>
                <c:pt idx="1409">
                  <c:v>108.75650224758292</c:v>
                </c:pt>
                <c:pt idx="1410">
                  <c:v>109.31725149032249</c:v>
                </c:pt>
                <c:pt idx="1411">
                  <c:v>109.31725149032249</c:v>
                </c:pt>
                <c:pt idx="1412">
                  <c:v>109.31725149032249</c:v>
                </c:pt>
                <c:pt idx="1413">
                  <c:v>108.01822030388699</c:v>
                </c:pt>
                <c:pt idx="1414">
                  <c:v>109.19269478168957</c:v>
                </c:pt>
                <c:pt idx="1415">
                  <c:v>109.87792269658861</c:v>
                </c:pt>
                <c:pt idx="1416">
                  <c:v>111.40854597116764</c:v>
                </c:pt>
                <c:pt idx="1417">
                  <c:v>110.89795166770536</c:v>
                </c:pt>
                <c:pt idx="1418">
                  <c:v>110.89795166770536</c:v>
                </c:pt>
                <c:pt idx="1419">
                  <c:v>110.89795166770536</c:v>
                </c:pt>
                <c:pt idx="1420">
                  <c:v>109.31528649048471</c:v>
                </c:pt>
                <c:pt idx="1421">
                  <c:v>109.82039766127245</c:v>
                </c:pt>
                <c:pt idx="1422">
                  <c:v>109.80674818429416</c:v>
                </c:pt>
                <c:pt idx="1423">
                  <c:v>108.21384241186909</c:v>
                </c:pt>
                <c:pt idx="1424">
                  <c:v>109.20233636063642</c:v>
                </c:pt>
                <c:pt idx="1425">
                  <c:v>109.20233636063642</c:v>
                </c:pt>
                <c:pt idx="1426">
                  <c:v>109.20233636063642</c:v>
                </c:pt>
                <c:pt idx="1427">
                  <c:v>109.57797632049081</c:v>
                </c:pt>
                <c:pt idx="1428">
                  <c:v>108.83008180255501</c:v>
                </c:pt>
                <c:pt idx="1429">
                  <c:v>106.98195905569588</c:v>
                </c:pt>
                <c:pt idx="1430">
                  <c:v>107.66116559342976</c:v>
                </c:pt>
                <c:pt idx="1431">
                  <c:v>106.70524848846237</c:v>
                </c:pt>
                <c:pt idx="1432">
                  <c:v>106.70524848846237</c:v>
                </c:pt>
                <c:pt idx="1433">
                  <c:v>106.70524848846237</c:v>
                </c:pt>
                <c:pt idx="1434">
                  <c:v>107.86838737431388</c:v>
                </c:pt>
                <c:pt idx="1435">
                  <c:v>109.26414898222967</c:v>
                </c:pt>
                <c:pt idx="1436">
                  <c:v>109.37848595142366</c:v>
                </c:pt>
                <c:pt idx="1437">
                  <c:v>109.89229742935855</c:v>
                </c:pt>
                <c:pt idx="1438">
                  <c:v>111.67079023362776</c:v>
                </c:pt>
                <c:pt idx="1439">
                  <c:v>111.67079023362776</c:v>
                </c:pt>
                <c:pt idx="1440">
                  <c:v>111.67079023362776</c:v>
                </c:pt>
                <c:pt idx="1441">
                  <c:v>111.70061853614901</c:v>
                </c:pt>
                <c:pt idx="1442">
                  <c:v>112.36768011248998</c:v>
                </c:pt>
                <c:pt idx="1443">
                  <c:v>111.5736091342484</c:v>
                </c:pt>
                <c:pt idx="1444">
                  <c:v>111.49344564891375</c:v>
                </c:pt>
                <c:pt idx="1445">
                  <c:v>110.46111564345711</c:v>
                </c:pt>
                <c:pt idx="1446">
                  <c:v>110.46111564345711</c:v>
                </c:pt>
                <c:pt idx="1447">
                  <c:v>110.46111564345711</c:v>
                </c:pt>
                <c:pt idx="1448">
                  <c:v>110.76043841835521</c:v>
                </c:pt>
                <c:pt idx="1449">
                  <c:v>112.82476998549157</c:v>
                </c:pt>
                <c:pt idx="1450">
                  <c:v>113.02526958024332</c:v>
                </c:pt>
                <c:pt idx="1451">
                  <c:v>114.24202877726574</c:v>
                </c:pt>
                <c:pt idx="1452">
                  <c:v>114.6992323210951</c:v>
                </c:pt>
                <c:pt idx="1453">
                  <c:v>114.6992323210951</c:v>
                </c:pt>
                <c:pt idx="1454">
                  <c:v>114.6992323210951</c:v>
                </c:pt>
                <c:pt idx="1455">
                  <c:v>114.80763561783307</c:v>
                </c:pt>
                <c:pt idx="1456">
                  <c:v>114.17389948296693</c:v>
                </c:pt>
                <c:pt idx="1457">
                  <c:v>114.32816267435186</c:v>
                </c:pt>
                <c:pt idx="1458">
                  <c:v>114.13826650987686</c:v>
                </c:pt>
                <c:pt idx="1459">
                  <c:v>115.10578508327578</c:v>
                </c:pt>
                <c:pt idx="1460">
                  <c:v>115.10578508327578</c:v>
                </c:pt>
                <c:pt idx="1461">
                  <c:v>115.10578508327578</c:v>
                </c:pt>
                <c:pt idx="1462">
                  <c:v>115.23423712405359</c:v>
                </c:pt>
                <c:pt idx="1463">
                  <c:v>115.70967026432571</c:v>
                </c:pt>
                <c:pt idx="1464">
                  <c:v>116.54222040611616</c:v>
                </c:pt>
                <c:pt idx="1465">
                  <c:v>116.70286118009125</c:v>
                </c:pt>
                <c:pt idx="1466">
                  <c:v>115.53167763158756</c:v>
                </c:pt>
                <c:pt idx="1467">
                  <c:v>115.53167763158756</c:v>
                </c:pt>
                <c:pt idx="1468">
                  <c:v>115.53167763158756</c:v>
                </c:pt>
                <c:pt idx="1469">
                  <c:v>115.35231639103381</c:v>
                </c:pt>
                <c:pt idx="1470">
                  <c:v>114.83250245805212</c:v>
                </c:pt>
                <c:pt idx="1471">
                  <c:v>115.08472877096317</c:v>
                </c:pt>
                <c:pt idx="1472">
                  <c:v>114.87647345568763</c:v>
                </c:pt>
                <c:pt idx="1473">
                  <c:v>115.04879428703835</c:v>
                </c:pt>
                <c:pt idx="1474">
                  <c:v>115.04879428703835</c:v>
                </c:pt>
                <c:pt idx="1475">
                  <c:v>115.04879428703835</c:v>
                </c:pt>
                <c:pt idx="1476">
                  <c:v>115.10789925017794</c:v>
                </c:pt>
                <c:pt idx="1477">
                  <c:v>115.26422136140415</c:v>
                </c:pt>
                <c:pt idx="1478">
                  <c:v>114.73936571976436</c:v>
                </c:pt>
                <c:pt idx="1479">
                  <c:v>114.11494175324461</c:v>
                </c:pt>
                <c:pt idx="1480">
                  <c:v>114.07861515330521</c:v>
                </c:pt>
                <c:pt idx="1481">
                  <c:v>114.07861515330521</c:v>
                </c:pt>
                <c:pt idx="1482">
                  <c:v>114.07861515330521</c:v>
                </c:pt>
                <c:pt idx="1483">
                  <c:v>114.32276103109218</c:v>
                </c:pt>
                <c:pt idx="1484">
                  <c:v>115.03872744384041</c:v>
                </c:pt>
                <c:pt idx="1485">
                  <c:v>114.97775236769007</c:v>
                </c:pt>
                <c:pt idx="1486">
                  <c:v>114.12443402700949</c:v>
                </c:pt>
                <c:pt idx="1487">
                  <c:v>114.4665775557356</c:v>
                </c:pt>
                <c:pt idx="1488">
                  <c:v>114.4665775557356</c:v>
                </c:pt>
                <c:pt idx="1489">
                  <c:v>114.4665775557356</c:v>
                </c:pt>
                <c:pt idx="1490">
                  <c:v>114.6319835268291</c:v>
                </c:pt>
                <c:pt idx="1491">
                  <c:v>112.77758112279523</c:v>
                </c:pt>
                <c:pt idx="1492">
                  <c:v>112.66474894542192</c:v>
                </c:pt>
                <c:pt idx="1493">
                  <c:v>112.80633887539429</c:v>
                </c:pt>
                <c:pt idx="1494">
                  <c:v>109.57834039862206</c:v>
                </c:pt>
                <c:pt idx="1495">
                  <c:v>109.57834039862206</c:v>
                </c:pt>
                <c:pt idx="1496">
                  <c:v>109.57834039862206</c:v>
                </c:pt>
                <c:pt idx="1497">
                  <c:v>108.43595907660143</c:v>
                </c:pt>
                <c:pt idx="1498">
                  <c:v>107.67980843788796</c:v>
                </c:pt>
                <c:pt idx="1499">
                  <c:v>108.55985779273931</c:v>
                </c:pt>
                <c:pt idx="1500">
                  <c:v>110.51114876296519</c:v>
                </c:pt>
                <c:pt idx="1501">
                  <c:v>109.21900370831526</c:v>
                </c:pt>
                <c:pt idx="1502">
                  <c:v>109.21900370831526</c:v>
                </c:pt>
                <c:pt idx="1503">
                  <c:v>109.21900370831526</c:v>
                </c:pt>
                <c:pt idx="1504">
                  <c:v>108.99320758932848</c:v>
                </c:pt>
                <c:pt idx="1505">
                  <c:v>109.6822811140176</c:v>
                </c:pt>
                <c:pt idx="1506">
                  <c:v>107.09959344571847</c:v>
                </c:pt>
                <c:pt idx="1507">
                  <c:v>106.48463261013895</c:v>
                </c:pt>
                <c:pt idx="1508">
                  <c:v>107.91836358934934</c:v>
                </c:pt>
                <c:pt idx="1509">
                  <c:v>107.91836358934934</c:v>
                </c:pt>
                <c:pt idx="1510">
                  <c:v>107.91836358934934</c:v>
                </c:pt>
                <c:pt idx="1511">
                  <c:v>109.22853575996393</c:v>
                </c:pt>
                <c:pt idx="1512">
                  <c:v>108.66273776456596</c:v>
                </c:pt>
                <c:pt idx="1513">
                  <c:v>110.15122907804847</c:v>
                </c:pt>
                <c:pt idx="1514">
                  <c:v>109.25533679978433</c:v>
                </c:pt>
                <c:pt idx="1515">
                  <c:v>108.53434000402547</c:v>
                </c:pt>
                <c:pt idx="1516">
                  <c:v>108.53434000402547</c:v>
                </c:pt>
                <c:pt idx="1517">
                  <c:v>108.53434000402547</c:v>
                </c:pt>
                <c:pt idx="1518">
                  <c:v>108.72531735348187</c:v>
                </c:pt>
                <c:pt idx="1519">
                  <c:v>109.29976220449556</c:v>
                </c:pt>
                <c:pt idx="1520">
                  <c:v>108.95736232940696</c:v>
                </c:pt>
                <c:pt idx="1521">
                  <c:v>110.1859902525179</c:v>
                </c:pt>
                <c:pt idx="1522">
                  <c:v>110.05325103981593</c:v>
                </c:pt>
                <c:pt idx="1523">
                  <c:v>110.05325103981593</c:v>
                </c:pt>
                <c:pt idx="1524">
                  <c:v>110.05325103981593</c:v>
                </c:pt>
                <c:pt idx="1525">
                  <c:v>110.09809756524872</c:v>
                </c:pt>
                <c:pt idx="1526">
                  <c:v>109.67963395109561</c:v>
                </c:pt>
                <c:pt idx="1527">
                  <c:v>111.20930324705094</c:v>
                </c:pt>
                <c:pt idx="1528">
                  <c:v>112.4597837307394</c:v>
                </c:pt>
                <c:pt idx="1529">
                  <c:v>112.7371788090572</c:v>
                </c:pt>
                <c:pt idx="1530">
                  <c:v>112.7371788090572</c:v>
                </c:pt>
                <c:pt idx="1531">
                  <c:v>112.7371788090572</c:v>
                </c:pt>
                <c:pt idx="1532">
                  <c:v>112.98708764588206</c:v>
                </c:pt>
                <c:pt idx="1533">
                  <c:v>112.92108329166231</c:v>
                </c:pt>
                <c:pt idx="1534">
                  <c:v>113.14709708406897</c:v>
                </c:pt>
                <c:pt idx="1535">
                  <c:v>114.48697642802381</c:v>
                </c:pt>
                <c:pt idx="1536">
                  <c:v>114.93412445430269</c:v>
                </c:pt>
                <c:pt idx="1537">
                  <c:v>114.93412445430269</c:v>
                </c:pt>
                <c:pt idx="1538">
                  <c:v>114.93412445430269</c:v>
                </c:pt>
                <c:pt idx="1539">
                  <c:v>113.15840878166618</c:v>
                </c:pt>
                <c:pt idx="1540">
                  <c:v>113.93827877914426</c:v>
                </c:pt>
                <c:pt idx="1541">
                  <c:v>114.0853456264968</c:v>
                </c:pt>
                <c:pt idx="1542">
                  <c:v>114.69420898208482</c:v>
                </c:pt>
                <c:pt idx="1543">
                  <c:v>114.9026944013689</c:v>
                </c:pt>
                <c:pt idx="1544">
                  <c:v>114.9026944013689</c:v>
                </c:pt>
                <c:pt idx="1545">
                  <c:v>114.9026944013689</c:v>
                </c:pt>
                <c:pt idx="1546">
                  <c:v>113.62438031029222</c:v>
                </c:pt>
                <c:pt idx="1547">
                  <c:v>113.74494238018833</c:v>
                </c:pt>
                <c:pt idx="1548">
                  <c:v>112.40320549192909</c:v>
                </c:pt>
                <c:pt idx="1549">
                  <c:v>112.84051581219498</c:v>
                </c:pt>
                <c:pt idx="1550">
                  <c:v>113.52008988100134</c:v>
                </c:pt>
                <c:pt idx="1551">
                  <c:v>113.52008988100134</c:v>
                </c:pt>
                <c:pt idx="1552">
                  <c:v>113.52008988100134</c:v>
                </c:pt>
                <c:pt idx="1553">
                  <c:v>113.84654821667347</c:v>
                </c:pt>
                <c:pt idx="1554">
                  <c:v>112.57362223332663</c:v>
                </c:pt>
                <c:pt idx="1555">
                  <c:v>109.41557164597967</c:v>
                </c:pt>
                <c:pt idx="1556">
                  <c:v>109.79565388388166</c:v>
                </c:pt>
                <c:pt idx="1557">
                  <c:v>110.74851872685315</c:v>
                </c:pt>
                <c:pt idx="1558">
                  <c:v>110.74851872685315</c:v>
                </c:pt>
                <c:pt idx="1559">
                  <c:v>110.74851872685315</c:v>
                </c:pt>
                <c:pt idx="1560">
                  <c:v>111.52633781531378</c:v>
                </c:pt>
                <c:pt idx="1561">
                  <c:v>109.98877012329997</c:v>
                </c:pt>
                <c:pt idx="1562">
                  <c:v>111.13183457522834</c:v>
                </c:pt>
                <c:pt idx="1563">
                  <c:v>112.60395549398432</c:v>
                </c:pt>
                <c:pt idx="1564">
                  <c:v>115.43176663681264</c:v>
                </c:pt>
                <c:pt idx="1565">
                  <c:v>115.43176663681264</c:v>
                </c:pt>
                <c:pt idx="1566">
                  <c:v>115.43176663681264</c:v>
                </c:pt>
                <c:pt idx="1567">
                  <c:v>114.77168331673124</c:v>
                </c:pt>
                <c:pt idx="1568">
                  <c:v>116.06617650958617</c:v>
                </c:pt>
                <c:pt idx="1569">
                  <c:v>116.69616896548953</c:v>
                </c:pt>
                <c:pt idx="1570">
                  <c:v>116.82416217942674</c:v>
                </c:pt>
                <c:pt idx="1571">
                  <c:v>116.85918550120003</c:v>
                </c:pt>
                <c:pt idx="1572">
                  <c:v>116.85918550120003</c:v>
                </c:pt>
                <c:pt idx="1573">
                  <c:v>116.85918550120003</c:v>
                </c:pt>
                <c:pt idx="1574">
                  <c:v>117.47114683572681</c:v>
                </c:pt>
                <c:pt idx="1575">
                  <c:v>117.5096153642165</c:v>
                </c:pt>
                <c:pt idx="1576">
                  <c:v>117.36594262004901</c:v>
                </c:pt>
                <c:pt idx="1577">
                  <c:v>117.68869318734794</c:v>
                </c:pt>
                <c:pt idx="1578">
                  <c:v>117.44640029598285</c:v>
                </c:pt>
                <c:pt idx="1579">
                  <c:v>117.44640029598285</c:v>
                </c:pt>
                <c:pt idx="1580">
                  <c:v>117.44640029598285</c:v>
                </c:pt>
                <c:pt idx="1581">
                  <c:v>117.77632469413682</c:v>
                </c:pt>
                <c:pt idx="1582">
                  <c:v>117.72276239237986</c:v>
                </c:pt>
                <c:pt idx="1583">
                  <c:v>117.81921947902643</c:v>
                </c:pt>
                <c:pt idx="1584">
                  <c:v>117.64071125309263</c:v>
                </c:pt>
                <c:pt idx="1585">
                  <c:v>118.44135967016712</c:v>
                </c:pt>
                <c:pt idx="1586">
                  <c:v>118.44135967016712</c:v>
                </c:pt>
                <c:pt idx="1587">
                  <c:v>118.44135967016712</c:v>
                </c:pt>
                <c:pt idx="1588">
                  <c:v>119.58864582625255</c:v>
                </c:pt>
                <c:pt idx="1589">
                  <c:v>119.18569917785305</c:v>
                </c:pt>
                <c:pt idx="1590">
                  <c:v>119.56032604472858</c:v>
                </c:pt>
                <c:pt idx="1591">
                  <c:v>119.87015984919412</c:v>
                </c:pt>
                <c:pt idx="1592">
                  <c:v>119.41553233769588</c:v>
                </c:pt>
                <c:pt idx="1593">
                  <c:v>119.41553233769588</c:v>
                </c:pt>
                <c:pt idx="1594">
                  <c:v>119.41553233769588</c:v>
                </c:pt>
                <c:pt idx="1595">
                  <c:v>119.52963547370467</c:v>
                </c:pt>
                <c:pt idx="1596">
                  <c:v>119.72269453241496</c:v>
                </c:pt>
                <c:pt idx="1597">
                  <c:v>119.18295781869226</c:v>
                </c:pt>
                <c:pt idx="1598">
                  <c:v>119.04369820974773</c:v>
                </c:pt>
                <c:pt idx="1599">
                  <c:v>120.17114942791892</c:v>
                </c:pt>
                <c:pt idx="1600">
                  <c:v>120.17114942791892</c:v>
                </c:pt>
                <c:pt idx="1601">
                  <c:v>120.17114942791892</c:v>
                </c:pt>
                <c:pt idx="1602">
                  <c:v>120.25819738762726</c:v>
                </c:pt>
                <c:pt idx="1603">
                  <c:v>119.99741800098631</c:v>
                </c:pt>
                <c:pt idx="1604">
                  <c:v>119.43463097040623</c:v>
                </c:pt>
                <c:pt idx="1605">
                  <c:v>119.25486034913136</c:v>
                </c:pt>
                <c:pt idx="1606">
                  <c:v>119.08172710975045</c:v>
                </c:pt>
                <c:pt idx="1607">
                  <c:v>119.08172710975045</c:v>
                </c:pt>
                <c:pt idx="1608">
                  <c:v>119.08172710975045</c:v>
                </c:pt>
                <c:pt idx="1609">
                  <c:v>119.54383134411502</c:v>
                </c:pt>
                <c:pt idx="1610">
                  <c:v>119.62709819497684</c:v>
                </c:pt>
                <c:pt idx="1611">
                  <c:v>119.6451758620022</c:v>
                </c:pt>
                <c:pt idx="1612">
                  <c:v>119.46216762484221</c:v>
                </c:pt>
                <c:pt idx="1613">
                  <c:v>119.52022966159008</c:v>
                </c:pt>
                <c:pt idx="1614">
                  <c:v>119.52022966159008</c:v>
                </c:pt>
                <c:pt idx="1615">
                  <c:v>119.52022966159008</c:v>
                </c:pt>
                <c:pt idx="1616">
                  <c:v>117.703127034473</c:v>
                </c:pt>
                <c:pt idx="1617">
                  <c:v>117.33192893831323</c:v>
                </c:pt>
                <c:pt idx="1618">
                  <c:v>118.81814517782875</c:v>
                </c:pt>
                <c:pt idx="1619">
                  <c:v>118.72060607749488</c:v>
                </c:pt>
                <c:pt idx="1620">
                  <c:v>119.63692084616571</c:v>
                </c:pt>
                <c:pt idx="1621">
                  <c:v>119.63692084616571</c:v>
                </c:pt>
                <c:pt idx="1622">
                  <c:v>119.63692084616571</c:v>
                </c:pt>
                <c:pt idx="1623">
                  <c:v>119.00539542244064</c:v>
                </c:pt>
                <c:pt idx="1624">
                  <c:v>119.31526638055462</c:v>
                </c:pt>
                <c:pt idx="1625">
                  <c:v>119.87877176104378</c:v>
                </c:pt>
                <c:pt idx="1626">
                  <c:v>120.68863925516705</c:v>
                </c:pt>
                <c:pt idx="1627">
                  <c:v>121.55909081436728</c:v>
                </c:pt>
                <c:pt idx="1628">
                  <c:v>121.55909081436728</c:v>
                </c:pt>
                <c:pt idx="1629">
                  <c:v>121.55909081436728</c:v>
                </c:pt>
                <c:pt idx="1630">
                  <c:v>123.2153269832656</c:v>
                </c:pt>
                <c:pt idx="1631">
                  <c:v>122.45151426779653</c:v>
                </c:pt>
                <c:pt idx="1632">
                  <c:v>121.87333858276169</c:v>
                </c:pt>
                <c:pt idx="1633">
                  <c:v>121.95575642441548</c:v>
                </c:pt>
                <c:pt idx="1634">
                  <c:v>122.55529462859782</c:v>
                </c:pt>
                <c:pt idx="1635">
                  <c:v>122.55529462859782</c:v>
                </c:pt>
                <c:pt idx="1636">
                  <c:v>122.55529462859782</c:v>
                </c:pt>
                <c:pt idx="1637">
                  <c:v>122.80209416083643</c:v>
                </c:pt>
                <c:pt idx="1638">
                  <c:v>122.69490850932023</c:v>
                </c:pt>
                <c:pt idx="1639">
                  <c:v>122.69490850932023</c:v>
                </c:pt>
                <c:pt idx="1640">
                  <c:v>122.69490850932023</c:v>
                </c:pt>
                <c:pt idx="1641">
                  <c:v>124.01547720996858</c:v>
                </c:pt>
                <c:pt idx="1642">
                  <c:v>124.01547720996858</c:v>
                </c:pt>
                <c:pt idx="1643">
                  <c:v>124.01547720996858</c:v>
                </c:pt>
                <c:pt idx="1644">
                  <c:v>123.20433185132723</c:v>
                </c:pt>
                <c:pt idx="1645">
                  <c:v>123.292804494618</c:v>
                </c:pt>
                <c:pt idx="1646">
                  <c:v>123.292804494618</c:v>
                </c:pt>
                <c:pt idx="1647">
                  <c:v>124.21970252838835</c:v>
                </c:pt>
                <c:pt idx="1648">
                  <c:v>123.59108558618323</c:v>
                </c:pt>
                <c:pt idx="1649">
                  <c:v>123.59108558618323</c:v>
                </c:pt>
                <c:pt idx="1650">
                  <c:v>123.59108558618323</c:v>
                </c:pt>
                <c:pt idx="1651">
                  <c:v>123.21899345446079</c:v>
                </c:pt>
                <c:pt idx="1652">
                  <c:v>122.86642549593515</c:v>
                </c:pt>
                <c:pt idx="1653">
                  <c:v>123.02503262559931</c:v>
                </c:pt>
                <c:pt idx="1654">
                  <c:v>123.67706948749907</c:v>
                </c:pt>
                <c:pt idx="1655">
                  <c:v>123.65871282281628</c:v>
                </c:pt>
                <c:pt idx="1656">
                  <c:v>123.65871282281628</c:v>
                </c:pt>
                <c:pt idx="1657">
                  <c:v>123.65871282281628</c:v>
                </c:pt>
                <c:pt idx="1658">
                  <c:v>123.53711611358757</c:v>
                </c:pt>
                <c:pt idx="1659">
                  <c:v>123.28910639448041</c:v>
                </c:pt>
                <c:pt idx="1660">
                  <c:v>123.40338369684864</c:v>
                </c:pt>
                <c:pt idx="1661">
                  <c:v>123.31803182190924</c:v>
                </c:pt>
                <c:pt idx="1662">
                  <c:v>123.94118745402888</c:v>
                </c:pt>
                <c:pt idx="1663">
                  <c:v>123.94118745402888</c:v>
                </c:pt>
                <c:pt idx="1664">
                  <c:v>123.94118745402888</c:v>
                </c:pt>
                <c:pt idx="1665">
                  <c:v>123.60439460314885</c:v>
                </c:pt>
                <c:pt idx="1666">
                  <c:v>123.3712743813014</c:v>
                </c:pt>
                <c:pt idx="1667">
                  <c:v>122.67538046882919</c:v>
                </c:pt>
                <c:pt idx="1668">
                  <c:v>121.21948837420626</c:v>
                </c:pt>
                <c:pt idx="1669">
                  <c:v>122.32573259370628</c:v>
                </c:pt>
                <c:pt idx="1670">
                  <c:v>122.32573259370628</c:v>
                </c:pt>
                <c:pt idx="1671">
                  <c:v>122.32573259370628</c:v>
                </c:pt>
                <c:pt idx="1672">
                  <c:v>118.91650373019313</c:v>
                </c:pt>
                <c:pt idx="1673">
                  <c:v>120.18919297988411</c:v>
                </c:pt>
                <c:pt idx="1674">
                  <c:v>120.69910208167384</c:v>
                </c:pt>
                <c:pt idx="1675">
                  <c:v>119.58405783408179</c:v>
                </c:pt>
                <c:pt idx="1676">
                  <c:v>118.44928403234414</c:v>
                </c:pt>
                <c:pt idx="1677">
                  <c:v>118.44928403234414</c:v>
                </c:pt>
                <c:pt idx="1678">
                  <c:v>118.44928403234414</c:v>
                </c:pt>
                <c:pt idx="1679">
                  <c:v>118.85370923021041</c:v>
                </c:pt>
                <c:pt idx="1680">
                  <c:v>120.91790129851803</c:v>
                </c:pt>
                <c:pt idx="1681">
                  <c:v>121.99461099174304</c:v>
                </c:pt>
                <c:pt idx="1682">
                  <c:v>122.70204228605614</c:v>
                </c:pt>
                <c:pt idx="1683">
                  <c:v>122.11832034857973</c:v>
                </c:pt>
                <c:pt idx="1684">
                  <c:v>122.11832034857973</c:v>
                </c:pt>
                <c:pt idx="1685">
                  <c:v>122.11832034857973</c:v>
                </c:pt>
                <c:pt idx="1686">
                  <c:v>121.57993221561304</c:v>
                </c:pt>
                <c:pt idx="1687">
                  <c:v>122.76162858921363</c:v>
                </c:pt>
                <c:pt idx="1688">
                  <c:v>123.19188482662891</c:v>
                </c:pt>
                <c:pt idx="1689">
                  <c:v>122.52791694757948</c:v>
                </c:pt>
                <c:pt idx="1690">
                  <c:v>122.35576102870552</c:v>
                </c:pt>
                <c:pt idx="1691">
                  <c:v>122.35576102870552</c:v>
                </c:pt>
                <c:pt idx="1692">
                  <c:v>122.35576102870552</c:v>
                </c:pt>
                <c:pt idx="1693">
                  <c:v>122.62286123158157</c:v>
                </c:pt>
                <c:pt idx="1694">
                  <c:v>121.77495641227878</c:v>
                </c:pt>
                <c:pt idx="1695">
                  <c:v>122.54760451395883</c:v>
                </c:pt>
                <c:pt idx="1696">
                  <c:v>121.24326477556116</c:v>
                </c:pt>
                <c:pt idx="1697">
                  <c:v>121.25209601824258</c:v>
                </c:pt>
                <c:pt idx="1698">
                  <c:v>121.25209601824258</c:v>
                </c:pt>
                <c:pt idx="1699">
                  <c:v>121.25209601824258</c:v>
                </c:pt>
                <c:pt idx="1700">
                  <c:v>116.5290292035079</c:v>
                </c:pt>
                <c:pt idx="1701">
                  <c:v>114.24452829241758</c:v>
                </c:pt>
                <c:pt idx="1702">
                  <c:v>114.3678221913565</c:v>
                </c:pt>
                <c:pt idx="1703">
                  <c:v>111.50087900283734</c:v>
                </c:pt>
                <c:pt idx="1704">
                  <c:v>107.62746695805876</c:v>
                </c:pt>
                <c:pt idx="1705">
                  <c:v>107.62746695805876</c:v>
                </c:pt>
                <c:pt idx="1706">
                  <c:v>107.62746695805876</c:v>
                </c:pt>
                <c:pt idx="1707">
                  <c:v>109.68536942472069</c:v>
                </c:pt>
                <c:pt idx="1708">
                  <c:v>110.56608022500841</c:v>
                </c:pt>
                <c:pt idx="1709">
                  <c:v>111.80748997000654</c:v>
                </c:pt>
                <c:pt idx="1710">
                  <c:v>110.8562475950954</c:v>
                </c:pt>
                <c:pt idx="1711">
                  <c:v>107.38619613731993</c:v>
                </c:pt>
                <c:pt idx="1712">
                  <c:v>107.38619613731993</c:v>
                </c:pt>
                <c:pt idx="1713">
                  <c:v>107.38619613731993</c:v>
                </c:pt>
                <c:pt idx="1714">
                  <c:v>99.689981532233432</c:v>
                </c:pt>
                <c:pt idx="1715">
                  <c:v>96.780018009878845</c:v>
                </c:pt>
                <c:pt idx="1716">
                  <c:v>96.366974132397914</c:v>
                </c:pt>
                <c:pt idx="1717">
                  <c:v>83.690704931723886</c:v>
                </c:pt>
                <c:pt idx="1718">
                  <c:v>84.233733679686708</c:v>
                </c:pt>
                <c:pt idx="1719">
                  <c:v>84.233733679686708</c:v>
                </c:pt>
                <c:pt idx="1720">
                  <c:v>84.233733679686708</c:v>
                </c:pt>
                <c:pt idx="1721">
                  <c:v>80.377058593883604</c:v>
                </c:pt>
                <c:pt idx="1722">
                  <c:v>81.733541889514868</c:v>
                </c:pt>
                <c:pt idx="1723">
                  <c:v>76.078744442477131</c:v>
                </c:pt>
                <c:pt idx="1724">
                  <c:v>77.072409239907373</c:v>
                </c:pt>
                <c:pt idx="1725">
                  <c:v>79.910225349225485</c:v>
                </c:pt>
                <c:pt idx="1726">
                  <c:v>79.910225349225485</c:v>
                </c:pt>
                <c:pt idx="1727">
                  <c:v>79.910225349225485</c:v>
                </c:pt>
                <c:pt idx="1728">
                  <c:v>78.549877383568116</c:v>
                </c:pt>
                <c:pt idx="1729">
                  <c:v>85.852702529316488</c:v>
                </c:pt>
                <c:pt idx="1730">
                  <c:v>89.397310310100394</c:v>
                </c:pt>
                <c:pt idx="1731">
                  <c:v>92.282742894366095</c:v>
                </c:pt>
                <c:pt idx="1732">
                  <c:v>89.01601940462406</c:v>
                </c:pt>
                <c:pt idx="1733">
                  <c:v>89.01601940462406</c:v>
                </c:pt>
                <c:pt idx="1734">
                  <c:v>89.01601940462406</c:v>
                </c:pt>
                <c:pt idx="1735">
                  <c:v>89.646541956076547</c:v>
                </c:pt>
                <c:pt idx="1736">
                  <c:v>89.934661041381446</c:v>
                </c:pt>
                <c:pt idx="1737">
                  <c:v>86.131991476881211</c:v>
                </c:pt>
                <c:pt idx="1738">
                  <c:v>85.738634060838407</c:v>
                </c:pt>
                <c:pt idx="1739">
                  <c:v>84.494840405163359</c:v>
                </c:pt>
                <c:pt idx="1740">
                  <c:v>84.494840405163359</c:v>
                </c:pt>
                <c:pt idx="1741">
                  <c:v>84.494840405163359</c:v>
                </c:pt>
                <c:pt idx="1742">
                  <c:v>88.837230937973985</c:v>
                </c:pt>
                <c:pt idx="1743">
                  <c:v>91.627508746935661</c:v>
                </c:pt>
                <c:pt idx="1744">
                  <c:v>91.153892268142883</c:v>
                </c:pt>
                <c:pt idx="1745">
                  <c:v>93.094153162664412</c:v>
                </c:pt>
                <c:pt idx="1746">
                  <c:v>93.094153162664412</c:v>
                </c:pt>
                <c:pt idx="1747">
                  <c:v>93.094153162664412</c:v>
                </c:pt>
                <c:pt idx="1748">
                  <c:v>93.094153162664412</c:v>
                </c:pt>
                <c:pt idx="1749">
                  <c:v>93.094153162664412</c:v>
                </c:pt>
                <c:pt idx="1750">
                  <c:v>94.165491598513171</c:v>
                </c:pt>
                <c:pt idx="1751">
                  <c:v>90.233547502616304</c:v>
                </c:pt>
                <c:pt idx="1752">
                  <c:v>89.679946400848465</c:v>
                </c:pt>
                <c:pt idx="1753">
                  <c:v>92.38220473053623</c:v>
                </c:pt>
                <c:pt idx="1754">
                  <c:v>92.38220473053623</c:v>
                </c:pt>
                <c:pt idx="1755">
                  <c:v>92.38220473053623</c:v>
                </c:pt>
                <c:pt idx="1756">
                  <c:v>93.086013198832234</c:v>
                </c:pt>
                <c:pt idx="1757">
                  <c:v>89.108057278871001</c:v>
                </c:pt>
                <c:pt idx="1758">
                  <c:v>90.265041780258315</c:v>
                </c:pt>
                <c:pt idx="1759">
                  <c:v>90.807406872902334</c:v>
                </c:pt>
                <c:pt idx="1760">
                  <c:v>89.232422418320326</c:v>
                </c:pt>
                <c:pt idx="1761">
                  <c:v>89.232422418320326</c:v>
                </c:pt>
                <c:pt idx="1762">
                  <c:v>89.232422418320326</c:v>
                </c:pt>
                <c:pt idx="1763">
                  <c:v>91.832128667487751</c:v>
                </c:pt>
                <c:pt idx="1764">
                  <c:v>93.519115350471012</c:v>
                </c:pt>
                <c:pt idx="1765">
                  <c:v>95.794578256754576</c:v>
                </c:pt>
                <c:pt idx="1766">
                  <c:v>94.429570477747419</c:v>
                </c:pt>
                <c:pt idx="1767">
                  <c:v>94.869902259772758</c:v>
                </c:pt>
                <c:pt idx="1768">
                  <c:v>94.869902259772758</c:v>
                </c:pt>
                <c:pt idx="1769">
                  <c:v>94.869902259772758</c:v>
                </c:pt>
                <c:pt idx="1770">
                  <c:v>90.639375009005292</c:v>
                </c:pt>
                <c:pt idx="1771">
                  <c:v>92.088443539139107</c:v>
                </c:pt>
                <c:pt idx="1772">
                  <c:v>90.782061455018436</c:v>
                </c:pt>
                <c:pt idx="1773">
                  <c:v>92.142382487733641</c:v>
                </c:pt>
                <c:pt idx="1774">
                  <c:v>93.315128423118978</c:v>
                </c:pt>
                <c:pt idx="1775">
                  <c:v>93.315128423118978</c:v>
                </c:pt>
                <c:pt idx="1776">
                  <c:v>93.315128423118978</c:v>
                </c:pt>
                <c:pt idx="1777">
                  <c:v>92.24129033400078</c:v>
                </c:pt>
                <c:pt idx="1778">
                  <c:v>92.622962996667809</c:v>
                </c:pt>
                <c:pt idx="1779">
                  <c:v>90.016322550771875</c:v>
                </c:pt>
                <c:pt idx="1780">
                  <c:v>88.099114182990164</c:v>
                </c:pt>
                <c:pt idx="1781">
                  <c:v>88.664605971553215</c:v>
                </c:pt>
                <c:pt idx="1782">
                  <c:v>88.664605971553215</c:v>
                </c:pt>
                <c:pt idx="1783">
                  <c:v>88.664605971553215</c:v>
                </c:pt>
                <c:pt idx="1784">
                  <c:v>94.100429621034394</c:v>
                </c:pt>
                <c:pt idx="1785">
                  <c:v>93.971956724491093</c:v>
                </c:pt>
                <c:pt idx="1786">
                  <c:v>95.689071425300853</c:v>
                </c:pt>
                <c:pt idx="1787">
                  <c:v>94.348638782031301</c:v>
                </c:pt>
                <c:pt idx="1788">
                  <c:v>93.787399359744072</c:v>
                </c:pt>
                <c:pt idx="1789">
                  <c:v>93.787399359744072</c:v>
                </c:pt>
                <c:pt idx="1790">
                  <c:v>93.787399359744072</c:v>
                </c:pt>
                <c:pt idx="1791">
                  <c:v>95.958004035068583</c:v>
                </c:pt>
                <c:pt idx="1792">
                  <c:v>97.596173448236073</c:v>
                </c:pt>
                <c:pt idx="1793">
                  <c:v>99.274564517252557</c:v>
                </c:pt>
                <c:pt idx="1794">
                  <c:v>101.66820737828481</c:v>
                </c:pt>
                <c:pt idx="1795">
                  <c:v>100.35819279991136</c:v>
                </c:pt>
                <c:pt idx="1796">
                  <c:v>100.35819279991136</c:v>
                </c:pt>
                <c:pt idx="1797">
                  <c:v>100.35819279991136</c:v>
                </c:pt>
                <c:pt idx="1798">
                  <c:v>101.56222928940174</c:v>
                </c:pt>
                <c:pt idx="1799">
                  <c:v>104.68662433408512</c:v>
                </c:pt>
                <c:pt idx="1800">
                  <c:v>108.96199217122633</c:v>
                </c:pt>
                <c:pt idx="1801">
                  <c:v>109.58792866415529</c:v>
                </c:pt>
                <c:pt idx="1802">
                  <c:v>113.32616206225882</c:v>
                </c:pt>
                <c:pt idx="1803">
                  <c:v>113.32616206225882</c:v>
                </c:pt>
                <c:pt idx="1804">
                  <c:v>113.32616206225882</c:v>
                </c:pt>
                <c:pt idx="1805">
                  <c:v>112.72357656831606</c:v>
                </c:pt>
                <c:pt idx="1806">
                  <c:v>111.72289276991886</c:v>
                </c:pt>
                <c:pt idx="1807">
                  <c:v>110.89269380492172</c:v>
                </c:pt>
                <c:pt idx="1808">
                  <c:v>105.97418346832922</c:v>
                </c:pt>
                <c:pt idx="1809">
                  <c:v>105.10453962115903</c:v>
                </c:pt>
                <c:pt idx="1810">
                  <c:v>105.10453962115903</c:v>
                </c:pt>
                <c:pt idx="1811">
                  <c:v>105.10453962115903</c:v>
                </c:pt>
                <c:pt idx="1812">
                  <c:v>104.98261046274148</c:v>
                </c:pt>
                <c:pt idx="1813">
                  <c:v>108.37533827222911</c:v>
                </c:pt>
                <c:pt idx="1814">
                  <c:v>108.87356358746663</c:v>
                </c:pt>
                <c:pt idx="1815">
                  <c:v>107.93834810868101</c:v>
                </c:pt>
                <c:pt idx="1816">
                  <c:v>108.67060743215291</c:v>
                </c:pt>
                <c:pt idx="1817">
                  <c:v>108.67060743215291</c:v>
                </c:pt>
                <c:pt idx="1818">
                  <c:v>108.67060743215291</c:v>
                </c:pt>
                <c:pt idx="1819">
                  <c:v>108.50445217279625</c:v>
                </c:pt>
                <c:pt idx="1820">
                  <c:v>110.92347912465502</c:v>
                </c:pt>
                <c:pt idx="1821">
                  <c:v>107.17505181511353</c:v>
                </c:pt>
                <c:pt idx="1822">
                  <c:v>107.45130037880044</c:v>
                </c:pt>
                <c:pt idx="1823">
                  <c:v>106.98755074884527</c:v>
                </c:pt>
                <c:pt idx="1824">
                  <c:v>106.98755074884527</c:v>
                </c:pt>
                <c:pt idx="1825">
                  <c:v>106.98755074884527</c:v>
                </c:pt>
                <c:pt idx="1826">
                  <c:v>107.9487478154208</c:v>
                </c:pt>
                <c:pt idx="1827">
                  <c:v>108.17122579593122</c:v>
                </c:pt>
                <c:pt idx="1828">
                  <c:v>108.18502443997389</c:v>
                </c:pt>
                <c:pt idx="1829">
                  <c:v>110.91007922627429</c:v>
                </c:pt>
                <c:pt idx="1830">
                  <c:v>110.21010628517976</c:v>
                </c:pt>
                <c:pt idx="1831">
                  <c:v>110.21010628517976</c:v>
                </c:pt>
                <c:pt idx="1832">
                  <c:v>110.21010628517976</c:v>
                </c:pt>
                <c:pt idx="1833">
                  <c:v>112.7196465686405</c:v>
                </c:pt>
                <c:pt idx="1834">
                  <c:v>111.66773810974975</c:v>
                </c:pt>
                <c:pt idx="1835">
                  <c:v>110.97740660948445</c:v>
                </c:pt>
                <c:pt idx="1836">
                  <c:v>109.72437219228922</c:v>
                </c:pt>
                <c:pt idx="1837">
                  <c:v>110.99236875662919</c:v>
                </c:pt>
                <c:pt idx="1838">
                  <c:v>110.99236875662919</c:v>
                </c:pt>
                <c:pt idx="1839">
                  <c:v>110.99236875662919</c:v>
                </c:pt>
                <c:pt idx="1840">
                  <c:v>113.48194233793551</c:v>
                </c:pt>
                <c:pt idx="1841">
                  <c:v>112.90557364614436</c:v>
                </c:pt>
                <c:pt idx="1842">
                  <c:v>114.87722481571581</c:v>
                </c:pt>
                <c:pt idx="1843">
                  <c:v>114.45992857195904</c:v>
                </c:pt>
                <c:pt idx="1844">
                  <c:v>114.72945812621957</c:v>
                </c:pt>
                <c:pt idx="1845">
                  <c:v>114.72945812621957</c:v>
                </c:pt>
                <c:pt idx="1846">
                  <c:v>114.72945812621957</c:v>
                </c:pt>
                <c:pt idx="1847">
                  <c:v>115.59131144721762</c:v>
                </c:pt>
                <c:pt idx="1848">
                  <c:v>116.95377067930646</c:v>
                </c:pt>
                <c:pt idx="1849">
                  <c:v>116.37914793275674</c:v>
                </c:pt>
                <c:pt idx="1850">
                  <c:v>116.84511393667671</c:v>
                </c:pt>
                <c:pt idx="1851">
                  <c:v>114.88451093622209</c:v>
                </c:pt>
                <c:pt idx="1852">
                  <c:v>114.88451093622209</c:v>
                </c:pt>
                <c:pt idx="1853">
                  <c:v>114.88451093622209</c:v>
                </c:pt>
                <c:pt idx="1854">
                  <c:v>115.68871892142896</c:v>
                </c:pt>
                <c:pt idx="1855">
                  <c:v>115.61534101822905</c:v>
                </c:pt>
                <c:pt idx="1856">
                  <c:v>115.88037580973416</c:v>
                </c:pt>
                <c:pt idx="1857">
                  <c:v>112.93826982359576</c:v>
                </c:pt>
                <c:pt idx="1858">
                  <c:v>111.62244477371209</c:v>
                </c:pt>
                <c:pt idx="1859">
                  <c:v>111.62244477371209</c:v>
                </c:pt>
                <c:pt idx="1860">
                  <c:v>111.62244477371209</c:v>
                </c:pt>
                <c:pt idx="1861">
                  <c:v>113.81636398496263</c:v>
                </c:pt>
                <c:pt idx="1862">
                  <c:v>114.30828574867154</c:v>
                </c:pt>
                <c:pt idx="1863">
                  <c:v>115.72929609211469</c:v>
                </c:pt>
                <c:pt idx="1864">
                  <c:v>114.8294326551146</c:v>
                </c:pt>
                <c:pt idx="1865">
                  <c:v>114.21004777301756</c:v>
                </c:pt>
                <c:pt idx="1866">
                  <c:v>114.21004777301756</c:v>
                </c:pt>
                <c:pt idx="1867">
                  <c:v>114.21004777301756</c:v>
                </c:pt>
                <c:pt idx="1868">
                  <c:v>114.30216920844406</c:v>
                </c:pt>
                <c:pt idx="1869">
                  <c:v>117.0204378601391</c:v>
                </c:pt>
                <c:pt idx="1870">
                  <c:v>118.32172837512924</c:v>
                </c:pt>
                <c:pt idx="1871">
                  <c:v>117.85590905215588</c:v>
                </c:pt>
                <c:pt idx="1872">
                  <c:v>116.79953152039302</c:v>
                </c:pt>
                <c:pt idx="1873">
                  <c:v>116.79953152039302</c:v>
                </c:pt>
                <c:pt idx="1874">
                  <c:v>116.79953152039302</c:v>
                </c:pt>
                <c:pt idx="1875">
                  <c:v>117.05435665504775</c:v>
                </c:pt>
                <c:pt idx="1876">
                  <c:v>117.14787708417333</c:v>
                </c:pt>
                <c:pt idx="1877">
                  <c:v>117.57001766646322</c:v>
                </c:pt>
                <c:pt idx="1878">
                  <c:v>115.7891938505779</c:v>
                </c:pt>
                <c:pt idx="1879">
                  <c:v>114.49813978726262</c:v>
                </c:pt>
                <c:pt idx="1880">
                  <c:v>114.49813978726262</c:v>
                </c:pt>
                <c:pt idx="1881">
                  <c:v>114.49813978726262</c:v>
                </c:pt>
                <c:pt idx="1882">
                  <c:v>117.29537472048308</c:v>
                </c:pt>
                <c:pt idx="1883">
                  <c:v>117.34287448601455</c:v>
                </c:pt>
                <c:pt idx="1884">
                  <c:v>118.49658988069203</c:v>
                </c:pt>
                <c:pt idx="1885">
                  <c:v>117.24062446879955</c:v>
                </c:pt>
                <c:pt idx="1886">
                  <c:v>117.64819018584144</c:v>
                </c:pt>
                <c:pt idx="1887">
                  <c:v>117.64819018584144</c:v>
                </c:pt>
                <c:pt idx="1888">
                  <c:v>117.64819018584144</c:v>
                </c:pt>
                <c:pt idx="1889">
                  <c:v>116.67094812972793</c:v>
                </c:pt>
                <c:pt idx="1890">
                  <c:v>116.75359013633123</c:v>
                </c:pt>
                <c:pt idx="1891">
                  <c:v>118.06362722788198</c:v>
                </c:pt>
                <c:pt idx="1892">
                  <c:v>116.73415643019662</c:v>
                </c:pt>
                <c:pt idx="1893">
                  <c:v>115.21227434558976</c:v>
                </c:pt>
                <c:pt idx="1894">
                  <c:v>115.21227434558976</c:v>
                </c:pt>
                <c:pt idx="1895">
                  <c:v>115.21227434558976</c:v>
                </c:pt>
                <c:pt idx="1896">
                  <c:v>116.91390149970579</c:v>
                </c:pt>
                <c:pt idx="1897">
                  <c:v>115.07129710552252</c:v>
                </c:pt>
                <c:pt idx="1898">
                  <c:v>117.17454732657708</c:v>
                </c:pt>
                <c:pt idx="1899">
                  <c:v>117.28345005674539</c:v>
                </c:pt>
                <c:pt idx="1900">
                  <c:v>117.18315910030918</c:v>
                </c:pt>
                <c:pt idx="1901">
                  <c:v>117.18315910030918</c:v>
                </c:pt>
                <c:pt idx="1902">
                  <c:v>117.18315910030918</c:v>
                </c:pt>
                <c:pt idx="1903">
                  <c:v>117.51506272441912</c:v>
                </c:pt>
                <c:pt idx="1904">
                  <c:v>117.92371059326597</c:v>
                </c:pt>
                <c:pt idx="1905">
                  <c:v>117.9571376893328</c:v>
                </c:pt>
                <c:pt idx="1906">
                  <c:v>117.06160465508201</c:v>
                </c:pt>
                <c:pt idx="1907">
                  <c:v>116.33236030183991</c:v>
                </c:pt>
                <c:pt idx="1908">
                  <c:v>116.33236030183991</c:v>
                </c:pt>
                <c:pt idx="1909">
                  <c:v>116.33236030183991</c:v>
                </c:pt>
                <c:pt idx="1910">
                  <c:v>110.81456313519206</c:v>
                </c:pt>
                <c:pt idx="1911">
                  <c:v>110.57656487410435</c:v>
                </c:pt>
                <c:pt idx="1912">
                  <c:v>110.91667959263735</c:v>
                </c:pt>
                <c:pt idx="1913">
                  <c:v>110.03263048869606</c:v>
                </c:pt>
                <c:pt idx="1914">
                  <c:v>108.8926366684113</c:v>
                </c:pt>
                <c:pt idx="1915">
                  <c:v>108.8926366684113</c:v>
                </c:pt>
                <c:pt idx="1916">
                  <c:v>108.8926366684113</c:v>
                </c:pt>
                <c:pt idx="1917">
                  <c:v>112.23864120980811</c:v>
                </c:pt>
                <c:pt idx="1918">
                  <c:v>112.71647884028731</c:v>
                </c:pt>
                <c:pt idx="1919">
                  <c:v>111.83832639327122</c:v>
                </c:pt>
                <c:pt idx="1920">
                  <c:v>112.10578376839584</c:v>
                </c:pt>
                <c:pt idx="1921">
                  <c:v>111.73720465915703</c:v>
                </c:pt>
                <c:pt idx="1922">
                  <c:v>111.73720465915703</c:v>
                </c:pt>
                <c:pt idx="1923">
                  <c:v>111.73720465915703</c:v>
                </c:pt>
                <c:pt idx="1924">
                  <c:v>113.42697717518507</c:v>
                </c:pt>
                <c:pt idx="1925">
                  <c:v>113.82988901793621</c:v>
                </c:pt>
                <c:pt idx="1926">
                  <c:v>113.74715695862369</c:v>
                </c:pt>
                <c:pt idx="1927">
                  <c:v>114.36756708805297</c:v>
                </c:pt>
                <c:pt idx="1928">
                  <c:v>115.64249909218032</c:v>
                </c:pt>
                <c:pt idx="1929">
                  <c:v>115.64249909218032</c:v>
                </c:pt>
                <c:pt idx="1930">
                  <c:v>115.64249909218032</c:v>
                </c:pt>
                <c:pt idx="1931">
                  <c:v>116.40733636439336</c:v>
                </c:pt>
                <c:pt idx="1932">
                  <c:v>114.99457053984511</c:v>
                </c:pt>
                <c:pt idx="1933">
                  <c:v>114.94393702290296</c:v>
                </c:pt>
                <c:pt idx="1934">
                  <c:v>111.5986732064749</c:v>
                </c:pt>
                <c:pt idx="1935">
                  <c:v>113.65685094161768</c:v>
                </c:pt>
                <c:pt idx="1936">
                  <c:v>113.65685094161768</c:v>
                </c:pt>
                <c:pt idx="1937">
                  <c:v>113.65685094161768</c:v>
                </c:pt>
                <c:pt idx="1938">
                  <c:v>114.16370971505867</c:v>
                </c:pt>
                <c:pt idx="1939">
                  <c:v>114.08224668073453</c:v>
                </c:pt>
                <c:pt idx="1940">
                  <c:v>112.86181148239891</c:v>
                </c:pt>
                <c:pt idx="1941">
                  <c:v>112.04196830272812</c:v>
                </c:pt>
                <c:pt idx="1942">
                  <c:v>113.2122888921409</c:v>
                </c:pt>
                <c:pt idx="1943">
                  <c:v>113.2122888921409</c:v>
                </c:pt>
                <c:pt idx="1944">
                  <c:v>113.2122888921409</c:v>
                </c:pt>
                <c:pt idx="1945">
                  <c:v>109.6488983537172</c:v>
                </c:pt>
                <c:pt idx="1946">
                  <c:v>108.50797472539786</c:v>
                </c:pt>
                <c:pt idx="1947">
                  <c:v>104.06921260076737</c:v>
                </c:pt>
                <c:pt idx="1948">
                  <c:v>103.16056861026422</c:v>
                </c:pt>
                <c:pt idx="1949">
                  <c:v>102.99116703361034</c:v>
                </c:pt>
                <c:pt idx="1950">
                  <c:v>102.99116703361034</c:v>
                </c:pt>
                <c:pt idx="1951">
                  <c:v>102.99116703361034</c:v>
                </c:pt>
                <c:pt idx="1952">
                  <c:v>104.98438845127819</c:v>
                </c:pt>
                <c:pt idx="1953">
                  <c:v>108.49720707323263</c:v>
                </c:pt>
                <c:pt idx="1954">
                  <c:v>110.72773726866845</c:v>
                </c:pt>
                <c:pt idx="1955">
                  <c:v>113.48264494243216</c:v>
                </c:pt>
                <c:pt idx="1956">
                  <c:v>113.82333436851596</c:v>
                </c:pt>
                <c:pt idx="1957">
                  <c:v>113.82333436851596</c:v>
                </c:pt>
                <c:pt idx="1958">
                  <c:v>113.82333436851596</c:v>
                </c:pt>
                <c:pt idx="1959">
                  <c:v>120.4338463019253</c:v>
                </c:pt>
                <c:pt idx="1960">
                  <c:v>121.67089802064369</c:v>
                </c:pt>
                <c:pt idx="1961">
                  <c:v>122.0559000093169</c:v>
                </c:pt>
                <c:pt idx="1962">
                  <c:v>120.95620519076635</c:v>
                </c:pt>
                <c:pt idx="1963">
                  <c:v>121.35959602553531</c:v>
                </c:pt>
                <c:pt idx="1964">
                  <c:v>121.35959602553531</c:v>
                </c:pt>
                <c:pt idx="1965">
                  <c:v>121.35959602553531</c:v>
                </c:pt>
                <c:pt idx="1966">
                  <c:v>122.73265371566541</c:v>
                </c:pt>
                <c:pt idx="1967">
                  <c:v>123.03075138698853</c:v>
                </c:pt>
                <c:pt idx="1968">
                  <c:v>123.58944695835763</c:v>
                </c:pt>
                <c:pt idx="1969">
                  <c:v>122.26968790338644</c:v>
                </c:pt>
                <c:pt idx="1970">
                  <c:v>122.90630503435973</c:v>
                </c:pt>
                <c:pt idx="1971">
                  <c:v>122.90630503435973</c:v>
                </c:pt>
                <c:pt idx="1972">
                  <c:v>122.90630503435973</c:v>
                </c:pt>
                <c:pt idx="1973">
                  <c:v>122.60993397180671</c:v>
                </c:pt>
                <c:pt idx="1974">
                  <c:v>124.53671458347389</c:v>
                </c:pt>
                <c:pt idx="1975">
                  <c:v>125.12730925532357</c:v>
                </c:pt>
                <c:pt idx="1976">
                  <c:v>125.06174715382615</c:v>
                </c:pt>
                <c:pt idx="1977">
                  <c:v>126.12594794564473</c:v>
                </c:pt>
                <c:pt idx="1978">
                  <c:v>126.12594794564473</c:v>
                </c:pt>
                <c:pt idx="1979">
                  <c:v>126.12594794564473</c:v>
                </c:pt>
                <c:pt idx="1980">
                  <c:v>124.83438036089859</c:v>
                </c:pt>
                <c:pt idx="1981">
                  <c:v>126.98166359441448</c:v>
                </c:pt>
                <c:pt idx="1982">
                  <c:v>127.36793516054666</c:v>
                </c:pt>
                <c:pt idx="1983">
                  <c:v>127.77265247724729</c:v>
                </c:pt>
                <c:pt idx="1984">
                  <c:v>128.55705287183508</c:v>
                </c:pt>
                <c:pt idx="1985">
                  <c:v>128.55705287183508</c:v>
                </c:pt>
                <c:pt idx="1986">
                  <c:v>128.55705287183508</c:v>
                </c:pt>
                <c:pt idx="1987">
                  <c:v>128.10712578027639</c:v>
                </c:pt>
                <c:pt idx="1988">
                  <c:v>127.76429953599543</c:v>
                </c:pt>
                <c:pt idx="1989">
                  <c:v>127.43504141739565</c:v>
                </c:pt>
                <c:pt idx="1990">
                  <c:v>127.69867859637819</c:v>
                </c:pt>
                <c:pt idx="1991">
                  <c:v>126.34494839990815</c:v>
                </c:pt>
                <c:pt idx="1992">
                  <c:v>126.34494839990815</c:v>
                </c:pt>
                <c:pt idx="1993">
                  <c:v>126.34494839990815</c:v>
                </c:pt>
                <c:pt idx="1994">
                  <c:v>127.43155836644257</c:v>
                </c:pt>
                <c:pt idx="1995">
                  <c:v>128.10093272286954</c:v>
                </c:pt>
                <c:pt idx="1996">
                  <c:v>128.96792982147068</c:v>
                </c:pt>
                <c:pt idx="1997">
                  <c:v>130.58783939042959</c:v>
                </c:pt>
                <c:pt idx="1998">
                  <c:v>129.78916232660492</c:v>
                </c:pt>
                <c:pt idx="1999">
                  <c:v>129.78916232660492</c:v>
                </c:pt>
                <c:pt idx="2000">
                  <c:v>129.78916232660492</c:v>
                </c:pt>
                <c:pt idx="2001">
                  <c:v>126.2258220630066</c:v>
                </c:pt>
                <c:pt idx="2002">
                  <c:v>127.37415059301314</c:v>
                </c:pt>
                <c:pt idx="2003">
                  <c:v>129.03514532938257</c:v>
                </c:pt>
                <c:pt idx="2004">
                  <c:v>129.13901905771678</c:v>
                </c:pt>
                <c:pt idx="2005">
                  <c:v>129.13901905771678</c:v>
                </c:pt>
                <c:pt idx="2006">
                  <c:v>129.13901905771678</c:v>
                </c:pt>
                <c:pt idx="2007">
                  <c:v>129.13901905771678</c:v>
                </c:pt>
                <c:pt idx="2008">
                  <c:v>130.55601045371631</c:v>
                </c:pt>
                <c:pt idx="2009">
                  <c:v>131.15935518039319</c:v>
                </c:pt>
                <c:pt idx="2010">
                  <c:v>131.30341368716327</c:v>
                </c:pt>
                <c:pt idx="2011">
                  <c:v>129.92664187524795</c:v>
                </c:pt>
                <c:pt idx="2012">
                  <c:v>129.92664187524795</c:v>
                </c:pt>
                <c:pt idx="2013">
                  <c:v>129.92664187524795</c:v>
                </c:pt>
                <c:pt idx="2014">
                  <c:v>129.92664187524795</c:v>
                </c:pt>
                <c:pt idx="2015">
                  <c:v>130.72008455628969</c:v>
                </c:pt>
                <c:pt idx="2016">
                  <c:v>130.61280305112285</c:v>
                </c:pt>
                <c:pt idx="2017">
                  <c:v>132.9294154876429</c:v>
                </c:pt>
                <c:pt idx="2018">
                  <c:v>132.98933838351877</c:v>
                </c:pt>
                <c:pt idx="2019">
                  <c:v>133.4164858688184</c:v>
                </c:pt>
                <c:pt idx="2020">
                  <c:v>133.4164858688184</c:v>
                </c:pt>
                <c:pt idx="2021">
                  <c:v>133.4164858688184</c:v>
                </c:pt>
                <c:pt idx="2022">
                  <c:v>131.85043072045087</c:v>
                </c:pt>
                <c:pt idx="2023">
                  <c:v>131.66723049975434</c:v>
                </c:pt>
                <c:pt idx="2024">
                  <c:v>131.71836800800935</c:v>
                </c:pt>
                <c:pt idx="2025">
                  <c:v>132.63489851645292</c:v>
                </c:pt>
                <c:pt idx="2026">
                  <c:v>130.33573475917015</c:v>
                </c:pt>
                <c:pt idx="2027">
                  <c:v>130.33573475917015</c:v>
                </c:pt>
                <c:pt idx="2028">
                  <c:v>130.33573475917015</c:v>
                </c:pt>
                <c:pt idx="2029">
                  <c:v>130.29408179009144</c:v>
                </c:pt>
                <c:pt idx="2030">
                  <c:v>130.53379685359593</c:v>
                </c:pt>
                <c:pt idx="2031">
                  <c:v>131.42078910658788</c:v>
                </c:pt>
                <c:pt idx="2032">
                  <c:v>131.66980031679111</c:v>
                </c:pt>
                <c:pt idx="2033">
                  <c:v>131.28410981162173</c:v>
                </c:pt>
                <c:pt idx="2034">
                  <c:v>131.28410981162173</c:v>
                </c:pt>
                <c:pt idx="2035">
                  <c:v>131.28410981162173</c:v>
                </c:pt>
                <c:pt idx="2036">
                  <c:v>129.25438237918422</c:v>
                </c:pt>
                <c:pt idx="2037">
                  <c:v>130.82712380309457</c:v>
                </c:pt>
                <c:pt idx="2038">
                  <c:v>128.35863871551382</c:v>
                </c:pt>
                <c:pt idx="2039">
                  <c:v>129.18320800500746</c:v>
                </c:pt>
                <c:pt idx="2040">
                  <c:v>126.51057066324498</c:v>
                </c:pt>
                <c:pt idx="2041">
                  <c:v>126.51057066324498</c:v>
                </c:pt>
                <c:pt idx="2042">
                  <c:v>126.51057066324498</c:v>
                </c:pt>
                <c:pt idx="2043">
                  <c:v>127.65015413598505</c:v>
                </c:pt>
                <c:pt idx="2044">
                  <c:v>129.25688189433598</c:v>
                </c:pt>
                <c:pt idx="2045">
                  <c:v>130.03760614949292</c:v>
                </c:pt>
                <c:pt idx="2046">
                  <c:v>130.58003961037474</c:v>
                </c:pt>
                <c:pt idx="2047">
                  <c:v>131.91314027807746</c:v>
                </c:pt>
                <c:pt idx="2048">
                  <c:v>131.91314027807746</c:v>
                </c:pt>
                <c:pt idx="2049">
                  <c:v>131.91314027807746</c:v>
                </c:pt>
                <c:pt idx="2050">
                  <c:v>132.36334553858768</c:v>
                </c:pt>
                <c:pt idx="2051">
                  <c:v>132.84177403638296</c:v>
                </c:pt>
                <c:pt idx="2052">
                  <c:v>132.73970495329237</c:v>
                </c:pt>
                <c:pt idx="2053">
                  <c:v>133.46660144456482</c:v>
                </c:pt>
                <c:pt idx="2054">
                  <c:v>134.29209446491632</c:v>
                </c:pt>
                <c:pt idx="2055">
                  <c:v>134.29209446491632</c:v>
                </c:pt>
                <c:pt idx="2056">
                  <c:v>134.29209446491632</c:v>
                </c:pt>
                <c:pt idx="2057">
                  <c:v>135.78428498347762</c:v>
                </c:pt>
                <c:pt idx="2058">
                  <c:v>135.27462186922642</c:v>
                </c:pt>
                <c:pt idx="2059">
                  <c:v>133.60090318226611</c:v>
                </c:pt>
                <c:pt idx="2060">
                  <c:v>133.32995474536457</c:v>
                </c:pt>
                <c:pt idx="2061">
                  <c:v>135.00538042838841</c:v>
                </c:pt>
                <c:pt idx="2062">
                  <c:v>135.00538042838841</c:v>
                </c:pt>
                <c:pt idx="2063">
                  <c:v>135.00538042838841</c:v>
                </c:pt>
                <c:pt idx="2064">
                  <c:v>134.93208884872112</c:v>
                </c:pt>
                <c:pt idx="2065">
                  <c:v>134.32979768349517</c:v>
                </c:pt>
                <c:pt idx="2066">
                  <c:v>134.90018878141694</c:v>
                </c:pt>
                <c:pt idx="2067">
                  <c:v>134.93095200232591</c:v>
                </c:pt>
                <c:pt idx="2068">
                  <c:v>131.69281348000004</c:v>
                </c:pt>
                <c:pt idx="2069">
                  <c:v>131.69281348000004</c:v>
                </c:pt>
                <c:pt idx="2070">
                  <c:v>131.69281348000004</c:v>
                </c:pt>
                <c:pt idx="2071">
                  <c:v>133.80084160499703</c:v>
                </c:pt>
                <c:pt idx="2072">
                  <c:v>134.27408986212902</c:v>
                </c:pt>
                <c:pt idx="2073">
                  <c:v>134.37098740596844</c:v>
                </c:pt>
                <c:pt idx="2074">
                  <c:v>133.26217254072574</c:v>
                </c:pt>
                <c:pt idx="2075">
                  <c:v>131.0900023018136</c:v>
                </c:pt>
                <c:pt idx="2076">
                  <c:v>131.0900023018136</c:v>
                </c:pt>
                <c:pt idx="2077">
                  <c:v>131.0900023018136</c:v>
                </c:pt>
                <c:pt idx="2078">
                  <c:v>133.81622832580459</c:v>
                </c:pt>
                <c:pt idx="2079">
                  <c:v>134.95696342352869</c:v>
                </c:pt>
                <c:pt idx="2080">
                  <c:v>136.41627365380816</c:v>
                </c:pt>
                <c:pt idx="2081">
                  <c:v>138.07262197424004</c:v>
                </c:pt>
                <c:pt idx="2082">
                  <c:v>137.35604466711615</c:v>
                </c:pt>
                <c:pt idx="2083">
                  <c:v>137.35604466711615</c:v>
                </c:pt>
                <c:pt idx="2084">
                  <c:v>137.35604466711615</c:v>
                </c:pt>
                <c:pt idx="2085">
                  <c:v>137.00009033999399</c:v>
                </c:pt>
                <c:pt idx="2086">
                  <c:v>137.46673132488021</c:v>
                </c:pt>
                <c:pt idx="2087">
                  <c:v>137.48089114658336</c:v>
                </c:pt>
                <c:pt idx="2088">
                  <c:v>138.3833721893279</c:v>
                </c:pt>
                <c:pt idx="2089">
                  <c:v>137.06132300556564</c:v>
                </c:pt>
                <c:pt idx="2090">
                  <c:v>137.06132300556564</c:v>
                </c:pt>
                <c:pt idx="2091">
                  <c:v>137.06132300556564</c:v>
                </c:pt>
                <c:pt idx="2092">
                  <c:v>137.32714824439429</c:v>
                </c:pt>
                <c:pt idx="2093">
                  <c:v>136.10731606772816</c:v>
                </c:pt>
                <c:pt idx="2094">
                  <c:v>135.95880271420418</c:v>
                </c:pt>
                <c:pt idx="2095">
                  <c:v>135.42348120746919</c:v>
                </c:pt>
                <c:pt idx="2096">
                  <c:v>136.80264494088524</c:v>
                </c:pt>
                <c:pt idx="2097">
                  <c:v>136.80264494088524</c:v>
                </c:pt>
                <c:pt idx="2098">
                  <c:v>136.80264494088524</c:v>
                </c:pt>
                <c:pt idx="2099">
                  <c:v>137.18908873972973</c:v>
                </c:pt>
                <c:pt idx="2100">
                  <c:v>138.06004304718397</c:v>
                </c:pt>
                <c:pt idx="2101">
                  <c:v>138.19070952827946</c:v>
                </c:pt>
                <c:pt idx="2102">
                  <c:v>139.44660229028685</c:v>
                </c:pt>
                <c:pt idx="2103">
                  <c:v>139.44660229028685</c:v>
                </c:pt>
                <c:pt idx="2104">
                  <c:v>139.44660229028685</c:v>
                </c:pt>
                <c:pt idx="2105">
                  <c:v>139.44660229028685</c:v>
                </c:pt>
                <c:pt idx="2106">
                  <c:v>139.44660229028685</c:v>
                </c:pt>
                <c:pt idx="2107">
                  <c:v>141.39518850252981</c:v>
                </c:pt>
                <c:pt idx="2108">
                  <c:v>141.21834721854037</c:v>
                </c:pt>
                <c:pt idx="2109">
                  <c:v>142.44791033627433</c:v>
                </c:pt>
                <c:pt idx="2110">
                  <c:v>142.22104200995355</c:v>
                </c:pt>
                <c:pt idx="2111">
                  <c:v>142.22104200995355</c:v>
                </c:pt>
                <c:pt idx="2112">
                  <c:v>142.22104200995355</c:v>
                </c:pt>
                <c:pt idx="2113">
                  <c:v>141.80578258721371</c:v>
                </c:pt>
                <c:pt idx="2114">
                  <c:v>142.25028496986474</c:v>
                </c:pt>
                <c:pt idx="2115">
                  <c:v>143.14486968831554</c:v>
                </c:pt>
                <c:pt idx="2116">
                  <c:v>143.59437897397635</c:v>
                </c:pt>
                <c:pt idx="2117">
                  <c:v>145.15515429885338</c:v>
                </c:pt>
                <c:pt idx="2118">
                  <c:v>145.15515429885338</c:v>
                </c:pt>
                <c:pt idx="2119">
                  <c:v>145.15515429885338</c:v>
                </c:pt>
                <c:pt idx="2120">
                  <c:v>145.41693462411976</c:v>
                </c:pt>
                <c:pt idx="2121">
                  <c:v>142.52888305293314</c:v>
                </c:pt>
                <c:pt idx="2122">
                  <c:v>143.80513836228619</c:v>
                </c:pt>
                <c:pt idx="2123">
                  <c:v>144.96411479645346</c:v>
                </c:pt>
                <c:pt idx="2124">
                  <c:v>145.73191869771804</c:v>
                </c:pt>
                <c:pt idx="2125">
                  <c:v>145.73191869771804</c:v>
                </c:pt>
                <c:pt idx="2126">
                  <c:v>145.73191869771804</c:v>
                </c:pt>
                <c:pt idx="2127">
                  <c:v>146.14888318287424</c:v>
                </c:pt>
                <c:pt idx="2128">
                  <c:v>145.64334522854119</c:v>
                </c:pt>
                <c:pt idx="2129">
                  <c:v>146.05744239123777</c:v>
                </c:pt>
                <c:pt idx="2130">
                  <c:v>145.79450961228144</c:v>
                </c:pt>
                <c:pt idx="2131">
                  <c:v>144.02607453544516</c:v>
                </c:pt>
                <c:pt idx="2132">
                  <c:v>144.02607453544516</c:v>
                </c:pt>
                <c:pt idx="2133">
                  <c:v>144.02607453544516</c:v>
                </c:pt>
                <c:pt idx="2134">
                  <c:v>145.29598320056215</c:v>
                </c:pt>
                <c:pt idx="2135">
                  <c:v>142.17025891159403</c:v>
                </c:pt>
                <c:pt idx="2136">
                  <c:v>144.84052891679787</c:v>
                </c:pt>
                <c:pt idx="2137">
                  <c:v>145.53959069574083</c:v>
                </c:pt>
                <c:pt idx="2138">
                  <c:v>148.19589534889582</c:v>
                </c:pt>
                <c:pt idx="2139">
                  <c:v>148.19589534889582</c:v>
                </c:pt>
                <c:pt idx="2140">
                  <c:v>148.19589534889582</c:v>
                </c:pt>
                <c:pt idx="2141">
                  <c:v>148.02627665129268</c:v>
                </c:pt>
                <c:pt idx="2142">
                  <c:v>145.24246482021854</c:v>
                </c:pt>
                <c:pt idx="2143">
                  <c:v>144.12197265995329</c:v>
                </c:pt>
                <c:pt idx="2144">
                  <c:v>144.59001885383299</c:v>
                </c:pt>
                <c:pt idx="2145">
                  <c:v>147.66104896688441</c:v>
                </c:pt>
                <c:pt idx="2146">
                  <c:v>147.66104896688441</c:v>
                </c:pt>
                <c:pt idx="2147">
                  <c:v>147.66104896688441</c:v>
                </c:pt>
                <c:pt idx="2148">
                  <c:v>147.5496990681545</c:v>
                </c:pt>
                <c:pt idx="2149">
                  <c:v>148.23460309715909</c:v>
                </c:pt>
                <c:pt idx="2150">
                  <c:v>145.6243807080711</c:v>
                </c:pt>
                <c:pt idx="2151">
                  <c:v>148.06752175894445</c:v>
                </c:pt>
                <c:pt idx="2152">
                  <c:v>148.3665421943019</c:v>
                </c:pt>
                <c:pt idx="2153">
                  <c:v>148.3665421943019</c:v>
                </c:pt>
                <c:pt idx="2154">
                  <c:v>148.3665421943019</c:v>
                </c:pt>
                <c:pt idx="2155">
                  <c:v>149.4822462299185</c:v>
                </c:pt>
                <c:pt idx="2156">
                  <c:v>149.80559885206333</c:v>
                </c:pt>
                <c:pt idx="2157">
                  <c:v>149.15427467724891</c:v>
                </c:pt>
                <c:pt idx="2158">
                  <c:v>149.28599623908949</c:v>
                </c:pt>
                <c:pt idx="2159">
                  <c:v>150.61743479896569</c:v>
                </c:pt>
                <c:pt idx="2160">
                  <c:v>150.61743479896569</c:v>
                </c:pt>
                <c:pt idx="2161">
                  <c:v>150.61743479896569</c:v>
                </c:pt>
                <c:pt idx="2162">
                  <c:v>149.80313179455979</c:v>
                </c:pt>
                <c:pt idx="2163">
                  <c:v>151.06247653104853</c:v>
                </c:pt>
                <c:pt idx="2164">
                  <c:v>151.4464570015661</c:v>
                </c:pt>
                <c:pt idx="2165">
                  <c:v>149.9652026387057</c:v>
                </c:pt>
                <c:pt idx="2166">
                  <c:v>150.84640044183504</c:v>
                </c:pt>
                <c:pt idx="2167">
                  <c:v>150.84640044183504</c:v>
                </c:pt>
                <c:pt idx="2168">
                  <c:v>150.84640044183504</c:v>
                </c:pt>
                <c:pt idx="2169">
                  <c:v>151.57401735478132</c:v>
                </c:pt>
                <c:pt idx="2170">
                  <c:v>151.30216908137575</c:v>
                </c:pt>
                <c:pt idx="2171">
                  <c:v>151.30826435148478</c:v>
                </c:pt>
                <c:pt idx="2172">
                  <c:v>151.29226770312511</c:v>
                </c:pt>
                <c:pt idx="2173">
                  <c:v>151.42193255500683</c:v>
                </c:pt>
                <c:pt idx="2174">
                  <c:v>151.42193255500683</c:v>
                </c:pt>
                <c:pt idx="2175">
                  <c:v>151.42193255500683</c:v>
                </c:pt>
                <c:pt idx="2176">
                  <c:v>151.95436118751653</c:v>
                </c:pt>
                <c:pt idx="2177">
                  <c:v>152.37864204094484</c:v>
                </c:pt>
                <c:pt idx="2178">
                  <c:v>152.6058386729249</c:v>
                </c:pt>
                <c:pt idx="2179">
                  <c:v>150.04031281349941</c:v>
                </c:pt>
                <c:pt idx="2180">
                  <c:v>147.08232509288797</c:v>
                </c:pt>
                <c:pt idx="2181">
                  <c:v>147.08232509288797</c:v>
                </c:pt>
                <c:pt idx="2182">
                  <c:v>147.08232509288797</c:v>
                </c:pt>
                <c:pt idx="2183">
                  <c:v>148.67446721281405</c:v>
                </c:pt>
                <c:pt idx="2184">
                  <c:v>149.26472584441595</c:v>
                </c:pt>
                <c:pt idx="2185">
                  <c:v>147.58513770970785</c:v>
                </c:pt>
                <c:pt idx="2186">
                  <c:v>149.21969493191745</c:v>
                </c:pt>
                <c:pt idx="2187">
                  <c:v>149.28083574925043</c:v>
                </c:pt>
                <c:pt idx="2188">
                  <c:v>149.28083574925043</c:v>
                </c:pt>
                <c:pt idx="2189">
                  <c:v>149.28083574925043</c:v>
                </c:pt>
                <c:pt idx="2190">
                  <c:v>147.99302855570301</c:v>
                </c:pt>
                <c:pt idx="2191">
                  <c:v>148.29342464287635</c:v>
                </c:pt>
                <c:pt idx="2192">
                  <c:v>146.15345736327961</c:v>
                </c:pt>
                <c:pt idx="2193">
                  <c:v>146.67830085056605</c:v>
                </c:pt>
                <c:pt idx="2194">
                  <c:v>146.81107404021046</c:v>
                </c:pt>
                <c:pt idx="2195">
                  <c:v>146.81107404021046</c:v>
                </c:pt>
                <c:pt idx="2196">
                  <c:v>146.81107404021046</c:v>
                </c:pt>
                <c:pt idx="2197">
                  <c:v>147.21888035820245</c:v>
                </c:pt>
                <c:pt idx="2198">
                  <c:v>145.31697528816642</c:v>
                </c:pt>
                <c:pt idx="2199">
                  <c:v>146.06863516953641</c:v>
                </c:pt>
                <c:pt idx="2200">
                  <c:v>143.56046031718529</c:v>
                </c:pt>
                <c:pt idx="2201">
                  <c:v>146.59353307517779</c:v>
                </c:pt>
                <c:pt idx="2202">
                  <c:v>146.59353307517779</c:v>
                </c:pt>
                <c:pt idx="2203">
                  <c:v>146.59353307517779</c:v>
                </c:pt>
                <c:pt idx="2204">
                  <c:v>147.38030177314775</c:v>
                </c:pt>
                <c:pt idx="2205">
                  <c:v>146.75170043823732</c:v>
                </c:pt>
                <c:pt idx="2206">
                  <c:v>147.28956565777278</c:v>
                </c:pt>
                <c:pt idx="2207">
                  <c:v>145.37136491466006</c:v>
                </c:pt>
                <c:pt idx="2208">
                  <c:v>144.73009874351385</c:v>
                </c:pt>
                <c:pt idx="2209">
                  <c:v>144.73009874351385</c:v>
                </c:pt>
                <c:pt idx="2210">
                  <c:v>144.73009874351385</c:v>
                </c:pt>
                <c:pt idx="2211">
                  <c:v>140.79150856431096</c:v>
                </c:pt>
                <c:pt idx="2212">
                  <c:v>141.5356837119908</c:v>
                </c:pt>
                <c:pt idx="2213">
                  <c:v>144.23572483900784</c:v>
                </c:pt>
                <c:pt idx="2214">
                  <c:v>145.02508945825082</c:v>
                </c:pt>
                <c:pt idx="2215">
                  <c:v>146.90828455864977</c:v>
                </c:pt>
                <c:pt idx="2216">
                  <c:v>146.90828455864977</c:v>
                </c:pt>
                <c:pt idx="2217">
                  <c:v>146.90828455864977</c:v>
                </c:pt>
                <c:pt idx="2218">
                  <c:v>147.22378160120829</c:v>
                </c:pt>
                <c:pt idx="2219">
                  <c:v>146.16508341665323</c:v>
                </c:pt>
                <c:pt idx="2220">
                  <c:v>147.26453708178306</c:v>
                </c:pt>
                <c:pt idx="2221">
                  <c:v>148.6458042089244</c:v>
                </c:pt>
                <c:pt idx="2222">
                  <c:v>147.33065275883047</c:v>
                </c:pt>
                <c:pt idx="2223">
                  <c:v>147.33065275883047</c:v>
                </c:pt>
                <c:pt idx="2224">
                  <c:v>147.33065275883047</c:v>
                </c:pt>
                <c:pt idx="2225">
                  <c:v>148.45278893350982</c:v>
                </c:pt>
                <c:pt idx="2226">
                  <c:v>148.47547600094191</c:v>
                </c:pt>
                <c:pt idx="2227">
                  <c:v>149.06957209339245</c:v>
                </c:pt>
                <c:pt idx="2228">
                  <c:v>149.66428681480716</c:v>
                </c:pt>
                <c:pt idx="2229">
                  <c:v>149.09564981106828</c:v>
                </c:pt>
                <c:pt idx="2230">
                  <c:v>149.09564981106828</c:v>
                </c:pt>
                <c:pt idx="2231">
                  <c:v>149.09564981106828</c:v>
                </c:pt>
                <c:pt idx="2232">
                  <c:v>149.01086021309101</c:v>
                </c:pt>
                <c:pt idx="2233">
                  <c:v>149.0610215057803</c:v>
                </c:pt>
                <c:pt idx="2234">
                  <c:v>150.12871598361116</c:v>
                </c:pt>
                <c:pt idx="2235">
                  <c:v>150.71410196256124</c:v>
                </c:pt>
                <c:pt idx="2236">
                  <c:v>151.64984518889591</c:v>
                </c:pt>
                <c:pt idx="2237">
                  <c:v>151.64984518889591</c:v>
                </c:pt>
                <c:pt idx="2238">
                  <c:v>151.64984518889591</c:v>
                </c:pt>
                <c:pt idx="2239">
                  <c:v>150.35307719830928</c:v>
                </c:pt>
                <c:pt idx="2240">
                  <c:v>149.29524363025698</c:v>
                </c:pt>
                <c:pt idx="2241">
                  <c:v>148.91970781111232</c:v>
                </c:pt>
                <c:pt idx="2242">
                  <c:v>146.48186398655366</c:v>
                </c:pt>
                <c:pt idx="2243">
                  <c:v>147.47998915544395</c:v>
                </c:pt>
                <c:pt idx="2244">
                  <c:v>147.47998915544395</c:v>
                </c:pt>
                <c:pt idx="2245">
                  <c:v>147.47998915544395</c:v>
                </c:pt>
                <c:pt idx="2246">
                  <c:v>148.96516854574446</c:v>
                </c:pt>
                <c:pt idx="2247">
                  <c:v>149.13892621503098</c:v>
                </c:pt>
                <c:pt idx="2248">
                  <c:v>149.39992741862133</c:v>
                </c:pt>
                <c:pt idx="2249">
                  <c:v>148.90890825376951</c:v>
                </c:pt>
                <c:pt idx="2250">
                  <c:v>150.27399959395623</c:v>
                </c:pt>
                <c:pt idx="2251">
                  <c:v>150.27399959395623</c:v>
                </c:pt>
                <c:pt idx="2252">
                  <c:v>150.27399959395623</c:v>
                </c:pt>
                <c:pt idx="2253">
                  <c:v>150.51623654767221</c:v>
                </c:pt>
                <c:pt idx="2254">
                  <c:v>150.54544193958208</c:v>
                </c:pt>
                <c:pt idx="2255">
                  <c:v>152.17901396857854</c:v>
                </c:pt>
                <c:pt idx="2256">
                  <c:v>152.59418250990319</c:v>
                </c:pt>
                <c:pt idx="2257">
                  <c:v>151.82724142961189</c:v>
                </c:pt>
                <c:pt idx="2258">
                  <c:v>151.82724142961189</c:v>
                </c:pt>
                <c:pt idx="2259">
                  <c:v>151.82724142961189</c:v>
                </c:pt>
                <c:pt idx="2260">
                  <c:v>153.177490508776</c:v>
                </c:pt>
                <c:pt idx="2261">
                  <c:v>152.08191214873153</c:v>
                </c:pt>
                <c:pt idx="2262">
                  <c:v>150.02915912249642</c:v>
                </c:pt>
                <c:pt idx="2263">
                  <c:v>150.1984286586748</c:v>
                </c:pt>
                <c:pt idx="2264">
                  <c:v>149.7905003827959</c:v>
                </c:pt>
                <c:pt idx="2265">
                  <c:v>149.7905003827959</c:v>
                </c:pt>
                <c:pt idx="2266">
                  <c:v>149.7905003827959</c:v>
                </c:pt>
                <c:pt idx="2267">
                  <c:v>150.32659451967726</c:v>
                </c:pt>
                <c:pt idx="2268">
                  <c:v>150.59448061199433</c:v>
                </c:pt>
                <c:pt idx="2269">
                  <c:v>148.72457574456033</c:v>
                </c:pt>
                <c:pt idx="2270">
                  <c:v>149.02537223480738</c:v>
                </c:pt>
                <c:pt idx="2271">
                  <c:v>147.20379390517087</c:v>
                </c:pt>
                <c:pt idx="2272">
                  <c:v>147.20379390517087</c:v>
                </c:pt>
                <c:pt idx="2273">
                  <c:v>147.20379390517087</c:v>
                </c:pt>
                <c:pt idx="2274">
                  <c:v>144.08408864536781</c:v>
                </c:pt>
                <c:pt idx="2275">
                  <c:v>146.14069004374602</c:v>
                </c:pt>
                <c:pt idx="2276">
                  <c:v>148.10805625127574</c:v>
                </c:pt>
                <c:pt idx="2277">
                  <c:v>149.81888204102805</c:v>
                </c:pt>
                <c:pt idx="2278">
                  <c:v>148.1645462329063</c:v>
                </c:pt>
                <c:pt idx="2279">
                  <c:v>148.1645462329063</c:v>
                </c:pt>
                <c:pt idx="2280">
                  <c:v>148.1645462329063</c:v>
                </c:pt>
                <c:pt idx="2281">
                  <c:v>148.23543056001347</c:v>
                </c:pt>
                <c:pt idx="2282">
                  <c:v>144.2542716916978</c:v>
                </c:pt>
                <c:pt idx="2283">
                  <c:v>144.00905457340039</c:v>
                </c:pt>
                <c:pt idx="2284">
                  <c:v>142.50515264475644</c:v>
                </c:pt>
                <c:pt idx="2285">
                  <c:v>142.37478891755458</c:v>
                </c:pt>
                <c:pt idx="2286">
                  <c:v>142.37478891755458</c:v>
                </c:pt>
                <c:pt idx="2287">
                  <c:v>142.37478891755458</c:v>
                </c:pt>
                <c:pt idx="2288">
                  <c:v>141.34467984394524</c:v>
                </c:pt>
                <c:pt idx="2289">
                  <c:v>143.61247376759064</c:v>
                </c:pt>
                <c:pt idx="2290">
                  <c:v>140.99073996278037</c:v>
                </c:pt>
                <c:pt idx="2291">
                  <c:v>144.16373847115392</c:v>
                </c:pt>
                <c:pt idx="2292">
                  <c:v>143.40201464705666</c:v>
                </c:pt>
                <c:pt idx="2293">
                  <c:v>143.40201464705666</c:v>
                </c:pt>
                <c:pt idx="2294">
                  <c:v>143.40201464705666</c:v>
                </c:pt>
                <c:pt idx="2295">
                  <c:v>143.36262376888561</c:v>
                </c:pt>
                <c:pt idx="2296">
                  <c:v>142.31710808552677</c:v>
                </c:pt>
                <c:pt idx="2297">
                  <c:v>143.92807232662352</c:v>
                </c:pt>
                <c:pt idx="2298">
                  <c:v>146.37279952061471</c:v>
                </c:pt>
                <c:pt idx="2299">
                  <c:v>147.65623943399967</c:v>
                </c:pt>
                <c:pt idx="2300">
                  <c:v>147.65623943399967</c:v>
                </c:pt>
                <c:pt idx="2301">
                  <c:v>147.65623943399967</c:v>
                </c:pt>
                <c:pt idx="2302">
                  <c:v>146.94850151849869</c:v>
                </c:pt>
                <c:pt idx="2303">
                  <c:v>147.6724261322488</c:v>
                </c:pt>
                <c:pt idx="2304">
                  <c:v>148.11557026590813</c:v>
                </c:pt>
                <c:pt idx="2305">
                  <c:v>147.27867756701497</c:v>
                </c:pt>
                <c:pt idx="2306">
                  <c:v>148.40021306802493</c:v>
                </c:pt>
                <c:pt idx="2307">
                  <c:v>148.40021306802493</c:v>
                </c:pt>
                <c:pt idx="2308">
                  <c:v>148.40021306802493</c:v>
                </c:pt>
                <c:pt idx="2309">
                  <c:v>148.05696542678714</c:v>
                </c:pt>
                <c:pt idx="2310">
                  <c:v>149.07343413918323</c:v>
                </c:pt>
                <c:pt idx="2311">
                  <c:v>149.24712440705545</c:v>
                </c:pt>
                <c:pt idx="2312">
                  <c:v>150.60195125768394</c:v>
                </c:pt>
                <c:pt idx="2313">
                  <c:v>149.42854567239172</c:v>
                </c:pt>
                <c:pt idx="2314">
                  <c:v>149.42854567239172</c:v>
                </c:pt>
                <c:pt idx="2315">
                  <c:v>149.42854567239172</c:v>
                </c:pt>
                <c:pt idx="2316">
                  <c:v>151.19718999747107</c:v>
                </c:pt>
                <c:pt idx="2317">
                  <c:v>151.63959202498515</c:v>
                </c:pt>
                <c:pt idx="2318">
                  <c:v>152.12547017458695</c:v>
                </c:pt>
                <c:pt idx="2319">
                  <c:v>152.4744733165094</c:v>
                </c:pt>
                <c:pt idx="2320">
                  <c:v>153.65268650103928</c:v>
                </c:pt>
                <c:pt idx="2321">
                  <c:v>153.65268650103928</c:v>
                </c:pt>
                <c:pt idx="2322">
                  <c:v>153.65268650103928</c:v>
                </c:pt>
                <c:pt idx="2323">
                  <c:v>153.66683375403608</c:v>
                </c:pt>
                <c:pt idx="2324">
                  <c:v>153.46766823768687</c:v>
                </c:pt>
                <c:pt idx="2325">
                  <c:v>152.5554569444628</c:v>
                </c:pt>
                <c:pt idx="2326">
                  <c:v>152.06720620983157</c:v>
                </c:pt>
                <c:pt idx="2327">
                  <c:v>152.47107879897138</c:v>
                </c:pt>
                <c:pt idx="2328">
                  <c:v>152.47107879897138</c:v>
                </c:pt>
                <c:pt idx="2329">
                  <c:v>152.47107879897138</c:v>
                </c:pt>
                <c:pt idx="2330">
                  <c:v>152.18233707929036</c:v>
                </c:pt>
                <c:pt idx="2331">
                  <c:v>151.94847461318</c:v>
                </c:pt>
                <c:pt idx="2332">
                  <c:v>151.8041460863999</c:v>
                </c:pt>
                <c:pt idx="2333">
                  <c:v>151.89546174344349</c:v>
                </c:pt>
                <c:pt idx="2334">
                  <c:v>149.99607041467743</c:v>
                </c:pt>
                <c:pt idx="2335">
                  <c:v>149.99607041467743</c:v>
                </c:pt>
                <c:pt idx="2336">
                  <c:v>149.99607041467743</c:v>
                </c:pt>
                <c:pt idx="2337">
                  <c:v>148.77965678802079</c:v>
                </c:pt>
                <c:pt idx="2338">
                  <c:v>146.97620432847026</c:v>
                </c:pt>
                <c:pt idx="2339">
                  <c:v>145.96048656174915</c:v>
                </c:pt>
                <c:pt idx="2340">
                  <c:v>146.72376931978673</c:v>
                </c:pt>
                <c:pt idx="2341">
                  <c:v>140.93551555319681</c:v>
                </c:pt>
                <c:pt idx="2342">
                  <c:v>140.93551555319681</c:v>
                </c:pt>
                <c:pt idx="2343">
                  <c:v>140.93551555319681</c:v>
                </c:pt>
                <c:pt idx="2344">
                  <c:v>141.17114136737274</c:v>
                </c:pt>
                <c:pt idx="2345">
                  <c:v>140.13480774553187</c:v>
                </c:pt>
                <c:pt idx="2346">
                  <c:v>144.30435701967832</c:v>
                </c:pt>
                <c:pt idx="2347">
                  <c:v>141.60698501628994</c:v>
                </c:pt>
                <c:pt idx="2348">
                  <c:v>140.74580322331687</c:v>
                </c:pt>
                <c:pt idx="2349">
                  <c:v>140.74580322331687</c:v>
                </c:pt>
                <c:pt idx="2350">
                  <c:v>140.74580322331687</c:v>
                </c:pt>
                <c:pt idx="2351">
                  <c:v>142.30674442749418</c:v>
                </c:pt>
                <c:pt idx="2352">
                  <c:v>146.63470843341526</c:v>
                </c:pt>
                <c:pt idx="2353">
                  <c:v>146.51208551003072</c:v>
                </c:pt>
                <c:pt idx="2354">
                  <c:v>144.8966705657096</c:v>
                </c:pt>
                <c:pt idx="2355">
                  <c:v>144.95353015017741</c:v>
                </c:pt>
                <c:pt idx="2356">
                  <c:v>144.95353015017741</c:v>
                </c:pt>
                <c:pt idx="2357">
                  <c:v>144.95353015017741</c:v>
                </c:pt>
                <c:pt idx="2358">
                  <c:v>144.06529318090386</c:v>
                </c:pt>
                <c:pt idx="2359">
                  <c:v>142.47297261297115</c:v>
                </c:pt>
                <c:pt idx="2360">
                  <c:v>142.84213609799642</c:v>
                </c:pt>
                <c:pt idx="2361">
                  <c:v>145.03420425647221</c:v>
                </c:pt>
                <c:pt idx="2362">
                  <c:v>143.00105040131905</c:v>
                </c:pt>
                <c:pt idx="2363">
                  <c:v>143.00105040131905</c:v>
                </c:pt>
                <c:pt idx="2364">
                  <c:v>143.00105040131905</c:v>
                </c:pt>
                <c:pt idx="2365">
                  <c:v>141.338245080647</c:v>
                </c:pt>
                <c:pt idx="2366">
                  <c:v>143.45723394628695</c:v>
                </c:pt>
                <c:pt idx="2367">
                  <c:v>145.70013202500633</c:v>
                </c:pt>
                <c:pt idx="2368">
                  <c:v>147.49021096664765</c:v>
                </c:pt>
                <c:pt idx="2369">
                  <c:v>146.84268461291566</c:v>
                </c:pt>
                <c:pt idx="2370">
                  <c:v>146.84268461291566</c:v>
                </c:pt>
                <c:pt idx="2371">
                  <c:v>146.84268461291566</c:v>
                </c:pt>
                <c:pt idx="2372">
                  <c:v>148.12435261494059</c:v>
                </c:pt>
                <c:pt idx="2373">
                  <c:v>148.74123618635633</c:v>
                </c:pt>
                <c:pt idx="2374">
                  <c:v>148.15905218893712</c:v>
                </c:pt>
                <c:pt idx="2375">
                  <c:v>148.5914539459616</c:v>
                </c:pt>
                <c:pt idx="2376">
                  <c:v>149.25775877568617</c:v>
                </c:pt>
                <c:pt idx="2377">
                  <c:v>149.25775877568617</c:v>
                </c:pt>
                <c:pt idx="2378">
                  <c:v>149.25775877568617</c:v>
                </c:pt>
                <c:pt idx="2379">
                  <c:v>149.13068722084205</c:v>
                </c:pt>
                <c:pt idx="2380">
                  <c:v>150.49626183469383</c:v>
                </c:pt>
                <c:pt idx="2381">
                  <c:v>151.97138032085542</c:v>
                </c:pt>
                <c:pt idx="2382">
                  <c:v>149.04760917681077</c:v>
                </c:pt>
                <c:pt idx="2383">
                  <c:v>149.19477243028456</c:v>
                </c:pt>
                <c:pt idx="2384">
                  <c:v>149.19477243028456</c:v>
                </c:pt>
                <c:pt idx="2385">
                  <c:v>149.19477243028456</c:v>
                </c:pt>
                <c:pt idx="2386">
                  <c:v>146.57137637953011</c:v>
                </c:pt>
                <c:pt idx="2387">
                  <c:v>148.35056805911941</c:v>
                </c:pt>
                <c:pt idx="2388">
                  <c:v>150.74373593354576</c:v>
                </c:pt>
                <c:pt idx="2389">
                  <c:v>150.95927529756281</c:v>
                </c:pt>
                <c:pt idx="2390">
                  <c:v>148.66119438267327</c:v>
                </c:pt>
                <c:pt idx="2391">
                  <c:v>148.66119438267327</c:v>
                </c:pt>
                <c:pt idx="2392">
                  <c:v>148.66119438267327</c:v>
                </c:pt>
                <c:pt idx="2393">
                  <c:v>149.83486197715172</c:v>
                </c:pt>
                <c:pt idx="2394">
                  <c:v>147.13463894918669</c:v>
                </c:pt>
                <c:pt idx="2395">
                  <c:v>147.76976523822216</c:v>
                </c:pt>
                <c:pt idx="2396">
                  <c:v>148.63123721638252</c:v>
                </c:pt>
                <c:pt idx="2397">
                  <c:v>146.45502164955519</c:v>
                </c:pt>
                <c:pt idx="2398">
                  <c:v>146.45502164955519</c:v>
                </c:pt>
                <c:pt idx="2399">
                  <c:v>146.45502164955519</c:v>
                </c:pt>
                <c:pt idx="2400">
                  <c:v>140.21368590799511</c:v>
                </c:pt>
                <c:pt idx="2401">
                  <c:v>140.54223879786278</c:v>
                </c:pt>
                <c:pt idx="2402">
                  <c:v>143.51757202382529</c:v>
                </c:pt>
                <c:pt idx="2403">
                  <c:v>142.31594361560096</c:v>
                </c:pt>
                <c:pt idx="2404">
                  <c:v>140.83315863291892</c:v>
                </c:pt>
                <c:pt idx="2405">
                  <c:v>140.83315863291892</c:v>
                </c:pt>
                <c:pt idx="2406">
                  <c:v>140.83315863291892</c:v>
                </c:pt>
                <c:pt idx="2407">
                  <c:v>142.98274290652043</c:v>
                </c:pt>
                <c:pt idx="2408">
                  <c:v>145.02550229191323</c:v>
                </c:pt>
                <c:pt idx="2409">
                  <c:v>145.79374140189987</c:v>
                </c:pt>
                <c:pt idx="2410">
                  <c:v>144.67732246931553</c:v>
                </c:pt>
                <c:pt idx="2411">
                  <c:v>142.89980795237682</c:v>
                </c:pt>
                <c:pt idx="2412">
                  <c:v>142.89980795237682</c:v>
                </c:pt>
                <c:pt idx="2413">
                  <c:v>142.89980795237682</c:v>
                </c:pt>
                <c:pt idx="2414">
                  <c:v>143.64791558584997</c:v>
                </c:pt>
                <c:pt idx="2415">
                  <c:v>143.97610163523342</c:v>
                </c:pt>
                <c:pt idx="2416">
                  <c:v>146.80385421617723</c:v>
                </c:pt>
                <c:pt idx="2417">
                  <c:v>146.90463024180795</c:v>
                </c:pt>
                <c:pt idx="2418">
                  <c:v>144.6786314103054</c:v>
                </c:pt>
                <c:pt idx="2419">
                  <c:v>144.6786314103054</c:v>
                </c:pt>
                <c:pt idx="2420">
                  <c:v>144.6786314103054</c:v>
                </c:pt>
                <c:pt idx="2421">
                  <c:v>140.43749617137865</c:v>
                </c:pt>
                <c:pt idx="2422">
                  <c:v>143.79633515748813</c:v>
                </c:pt>
                <c:pt idx="2423">
                  <c:v>143.77358897570087</c:v>
                </c:pt>
                <c:pt idx="2424">
                  <c:v>142.73734222986326</c:v>
                </c:pt>
                <c:pt idx="2425">
                  <c:v>140.93834931306682</c:v>
                </c:pt>
                <c:pt idx="2426">
                  <c:v>140.93834931306682</c:v>
                </c:pt>
                <c:pt idx="2427">
                  <c:v>140.93834931306682</c:v>
                </c:pt>
                <c:pt idx="2428">
                  <c:v>138.04791935590939</c:v>
                </c:pt>
                <c:pt idx="2429">
                  <c:v>138.01526696175372</c:v>
                </c:pt>
                <c:pt idx="2430">
                  <c:v>137.33052591157869</c:v>
                </c:pt>
                <c:pt idx="2431">
                  <c:v>130.65283783378837</c:v>
                </c:pt>
                <c:pt idx="2432">
                  <c:v>136.37510271533557</c:v>
                </c:pt>
                <c:pt idx="2433">
                  <c:v>136.37510271533557</c:v>
                </c:pt>
                <c:pt idx="2434">
                  <c:v>136.37510271533557</c:v>
                </c:pt>
                <c:pt idx="2435">
                  <c:v>134.34772121122066</c:v>
                </c:pt>
                <c:pt idx="2436">
                  <c:v>127.82124489152527</c:v>
                </c:pt>
                <c:pt idx="2437">
                  <c:v>129.6300038312732</c:v>
                </c:pt>
                <c:pt idx="2438">
                  <c:v>126.36126368569143</c:v>
                </c:pt>
                <c:pt idx="2439">
                  <c:v>118.72967502065578</c:v>
                </c:pt>
                <c:pt idx="2440">
                  <c:v>118.72967502065578</c:v>
                </c:pt>
                <c:pt idx="2441">
                  <c:v>118.72967502065578</c:v>
                </c:pt>
                <c:pt idx="2442">
                  <c:v>116.72000627672909</c:v>
                </c:pt>
                <c:pt idx="2443">
                  <c:v>117.21814084866914</c:v>
                </c:pt>
                <c:pt idx="2444">
                  <c:v>127.65183834263594</c:v>
                </c:pt>
                <c:pt idx="2445">
                  <c:v>122.67438906032177</c:v>
                </c:pt>
                <c:pt idx="2446">
                  <c:v>123.02950017917728</c:v>
                </c:pt>
                <c:pt idx="2447">
                  <c:v>123.02950017917728</c:v>
                </c:pt>
                <c:pt idx="2448">
                  <c:v>123.02950017917728</c:v>
                </c:pt>
                <c:pt idx="2449">
                  <c:v>125.51711110864588</c:v>
                </c:pt>
                <c:pt idx="2450">
                  <c:v>124.99364299694001</c:v>
                </c:pt>
                <c:pt idx="2451">
                  <c:v>130.60942773193841</c:v>
                </c:pt>
                <c:pt idx="2452">
                  <c:v>132.16090414776369</c:v>
                </c:pt>
                <c:pt idx="2453">
                  <c:v>131.93228808067201</c:v>
                </c:pt>
                <c:pt idx="2454">
                  <c:v>131.93228808067201</c:v>
                </c:pt>
                <c:pt idx="2455">
                  <c:v>131.93228808067201</c:v>
                </c:pt>
                <c:pt idx="2456">
                  <c:v>130.90197804587876</c:v>
                </c:pt>
                <c:pt idx="2457">
                  <c:v>132.35905090831031</c:v>
                </c:pt>
                <c:pt idx="2458">
                  <c:v>130.23987199278093</c:v>
                </c:pt>
                <c:pt idx="2459">
                  <c:v>129.90183566867816</c:v>
                </c:pt>
                <c:pt idx="2460">
                  <c:v>130.01227330031534</c:v>
                </c:pt>
                <c:pt idx="2461">
                  <c:v>130.01227330031534</c:v>
                </c:pt>
                <c:pt idx="2462">
                  <c:v>130.01227330031534</c:v>
                </c:pt>
                <c:pt idx="2463">
                  <c:v>130.69887824820677</c:v>
                </c:pt>
                <c:pt idx="2464">
                  <c:v>135.62103806752324</c:v>
                </c:pt>
                <c:pt idx="2465">
                  <c:v>135.09513231737378</c:v>
                </c:pt>
                <c:pt idx="2466">
                  <c:v>132.26774657691422</c:v>
                </c:pt>
                <c:pt idx="2467">
                  <c:v>132.31204132232645</c:v>
                </c:pt>
                <c:pt idx="2468">
                  <c:v>132.31204132232645</c:v>
                </c:pt>
                <c:pt idx="2469">
                  <c:v>132.31204132232645</c:v>
                </c:pt>
                <c:pt idx="2470">
                  <c:v>132.62185896702664</c:v>
                </c:pt>
                <c:pt idx="2471">
                  <c:v>130.77422184183266</c:v>
                </c:pt>
                <c:pt idx="2472">
                  <c:v>127.64832504391696</c:v>
                </c:pt>
                <c:pt idx="2473">
                  <c:v>126.53079647411485</c:v>
                </c:pt>
                <c:pt idx="2474">
                  <c:v>128.44725596798637</c:v>
                </c:pt>
                <c:pt idx="2475">
                  <c:v>128.44725596798637</c:v>
                </c:pt>
                <c:pt idx="2476">
                  <c:v>128.44725596798637</c:v>
                </c:pt>
                <c:pt idx="2477">
                  <c:v>127.89372723986828</c:v>
                </c:pt>
                <c:pt idx="2478">
                  <c:v>127.19987857358977</c:v>
                </c:pt>
                <c:pt idx="2479">
                  <c:v>127.55223120669565</c:v>
                </c:pt>
                <c:pt idx="2480">
                  <c:v>127.46475839708911</c:v>
                </c:pt>
                <c:pt idx="2481">
                  <c:v>127.46475839708911</c:v>
                </c:pt>
                <c:pt idx="2482">
                  <c:v>127.46475839708911</c:v>
                </c:pt>
                <c:pt idx="2483">
                  <c:v>127.46475839708911</c:v>
                </c:pt>
                <c:pt idx="2484">
                  <c:v>127.46475839708911</c:v>
                </c:pt>
                <c:pt idx="2485">
                  <c:v>126.77710375504101</c:v>
                </c:pt>
                <c:pt idx="2486">
                  <c:v>129.52436937910869</c:v>
                </c:pt>
                <c:pt idx="2487">
                  <c:v>130.57425413815946</c:v>
                </c:pt>
                <c:pt idx="2488">
                  <c:v>126.88311775451361</c:v>
                </c:pt>
                <c:pt idx="2489">
                  <c:v>126.88311775451361</c:v>
                </c:pt>
                <c:pt idx="2490">
                  <c:v>126.88311775451361</c:v>
                </c:pt>
                <c:pt idx="2491">
                  <c:v>123.42873160085021</c:v>
                </c:pt>
                <c:pt idx="2492">
                  <c:v>121.7026201924117</c:v>
                </c:pt>
                <c:pt idx="2493">
                  <c:v>121.13362256348297</c:v>
                </c:pt>
                <c:pt idx="2494">
                  <c:v>121.97799902924274</c:v>
                </c:pt>
                <c:pt idx="2495">
                  <c:v>123.28227854834404</c:v>
                </c:pt>
                <c:pt idx="2496">
                  <c:v>123.28227854834404</c:v>
                </c:pt>
                <c:pt idx="2497">
                  <c:v>123.28227854834404</c:v>
                </c:pt>
                <c:pt idx="2498">
                  <c:v>120.8786862441182</c:v>
                </c:pt>
                <c:pt idx="2499">
                  <c:v>121.98056249286751</c:v>
                </c:pt>
                <c:pt idx="2500">
                  <c:v>121.18535977858382</c:v>
                </c:pt>
                <c:pt idx="2501">
                  <c:v>119.96879353192152</c:v>
                </c:pt>
                <c:pt idx="2502">
                  <c:v>118.65338656417103</c:v>
                </c:pt>
                <c:pt idx="2503">
                  <c:v>118.65338656417103</c:v>
                </c:pt>
                <c:pt idx="2504">
                  <c:v>118.65338656417103</c:v>
                </c:pt>
                <c:pt idx="2505">
                  <c:v>115.41823552666219</c:v>
                </c:pt>
                <c:pt idx="2506">
                  <c:v>115.9337310731303</c:v>
                </c:pt>
                <c:pt idx="2507">
                  <c:v>118.93527295230295</c:v>
                </c:pt>
                <c:pt idx="2508">
                  <c:v>115.96197944782807</c:v>
                </c:pt>
                <c:pt idx="2509">
                  <c:v>119.49913881986434</c:v>
                </c:pt>
                <c:pt idx="2510">
                  <c:v>119.49913881986434</c:v>
                </c:pt>
                <c:pt idx="2511">
                  <c:v>119.49913881986434</c:v>
                </c:pt>
                <c:pt idx="2512">
                  <c:v>119.14258299036685</c:v>
                </c:pt>
                <c:pt idx="2513">
                  <c:v>122.38257629464407</c:v>
                </c:pt>
                <c:pt idx="2514">
                  <c:v>120.08058568337378</c:v>
                </c:pt>
                <c:pt idx="2515">
                  <c:v>119.73190697981634</c:v>
                </c:pt>
                <c:pt idx="2516">
                  <c:v>119.77454362281398</c:v>
                </c:pt>
                <c:pt idx="2517">
                  <c:v>119.77454362281398</c:v>
                </c:pt>
                <c:pt idx="2518">
                  <c:v>119.77454362281398</c:v>
                </c:pt>
                <c:pt idx="2519">
                  <c:v>123.15409998051756</c:v>
                </c:pt>
                <c:pt idx="2520">
                  <c:v>121.74672806464054</c:v>
                </c:pt>
                <c:pt idx="2521">
                  <c:v>121.86356758757465</c:v>
                </c:pt>
                <c:pt idx="2522">
                  <c:v>124.55177755650459</c:v>
                </c:pt>
                <c:pt idx="2523">
                  <c:v>126.88181571940635</c:v>
                </c:pt>
                <c:pt idx="2524">
                  <c:v>126.88181571940635</c:v>
                </c:pt>
                <c:pt idx="2525">
                  <c:v>126.88181571940635</c:v>
                </c:pt>
                <c:pt idx="2526">
                  <c:v>128.90694231473151</c:v>
                </c:pt>
                <c:pt idx="2527">
                  <c:v>126.5178183870438</c:v>
                </c:pt>
                <c:pt idx="2528">
                  <c:v>124.43943390126709</c:v>
                </c:pt>
                <c:pt idx="2529">
                  <c:v>126.88217164859604</c:v>
                </c:pt>
                <c:pt idx="2530">
                  <c:v>126.32211423717629</c:v>
                </c:pt>
                <c:pt idx="2531">
                  <c:v>126.32211423717629</c:v>
                </c:pt>
                <c:pt idx="2532">
                  <c:v>126.32211423717629</c:v>
                </c:pt>
                <c:pt idx="2533">
                  <c:v>127.81585001603032</c:v>
                </c:pt>
                <c:pt idx="2534">
                  <c:v>126.76100351844208</c:v>
                </c:pt>
                <c:pt idx="2535">
                  <c:v>126.49801148701295</c:v>
                </c:pt>
                <c:pt idx="2536">
                  <c:v>123.45305163328418</c:v>
                </c:pt>
                <c:pt idx="2537">
                  <c:v>117.78925747861771</c:v>
                </c:pt>
                <c:pt idx="2538">
                  <c:v>117.78925747861771</c:v>
                </c:pt>
                <c:pt idx="2539">
                  <c:v>117.78925747861771</c:v>
                </c:pt>
                <c:pt idx="2540">
                  <c:v>113.75274022659592</c:v>
                </c:pt>
                <c:pt idx="2541">
                  <c:v>112.68178244299662</c:v>
                </c:pt>
                <c:pt idx="2542">
                  <c:v>114.11690191896456</c:v>
                </c:pt>
                <c:pt idx="2543">
                  <c:v>112.64241476859117</c:v>
                </c:pt>
                <c:pt idx="2544">
                  <c:v>112.00473081687234</c:v>
                </c:pt>
                <c:pt idx="2545">
                  <c:v>112.00473081687234</c:v>
                </c:pt>
                <c:pt idx="2546">
                  <c:v>112.00473081687234</c:v>
                </c:pt>
                <c:pt idx="2547">
                  <c:v>113.62048732614736</c:v>
                </c:pt>
                <c:pt idx="2548">
                  <c:v>114.58850160379998</c:v>
                </c:pt>
                <c:pt idx="2549">
                  <c:v>114.06773092984153</c:v>
                </c:pt>
                <c:pt idx="2550">
                  <c:v>112.42832412062802</c:v>
                </c:pt>
                <c:pt idx="2551">
                  <c:v>116.01591356230477</c:v>
                </c:pt>
                <c:pt idx="2552">
                  <c:v>116.01591356230477</c:v>
                </c:pt>
                <c:pt idx="2553">
                  <c:v>116.01591356230477</c:v>
                </c:pt>
                <c:pt idx="2554">
                  <c:v>116.76544201206606</c:v>
                </c:pt>
                <c:pt idx="2555">
                  <c:v>116.28023138507733</c:v>
                </c:pt>
                <c:pt idx="2556">
                  <c:v>114.29188814476738</c:v>
                </c:pt>
                <c:pt idx="2557">
                  <c:v>112.75639912341913</c:v>
                </c:pt>
                <c:pt idx="2558">
                  <c:v>111.67266545699168</c:v>
                </c:pt>
                <c:pt idx="2559">
                  <c:v>111.67266545699168</c:v>
                </c:pt>
                <c:pt idx="2560">
                  <c:v>111.67266545699168</c:v>
                </c:pt>
                <c:pt idx="2561">
                  <c:v>112.03170989034645</c:v>
                </c:pt>
                <c:pt idx="2562">
                  <c:v>107.16533827686973</c:v>
                </c:pt>
                <c:pt idx="2563">
                  <c:v>108.38646489217227</c:v>
                </c:pt>
                <c:pt idx="2564">
                  <c:v>110.3023510596695</c:v>
                </c:pt>
                <c:pt idx="2565">
                  <c:v>111.0596877146624</c:v>
                </c:pt>
                <c:pt idx="2566">
                  <c:v>111.0596877146624</c:v>
                </c:pt>
                <c:pt idx="2567">
                  <c:v>111.0596877146624</c:v>
                </c:pt>
                <c:pt idx="2568">
                  <c:v>108.84173188840018</c:v>
                </c:pt>
                <c:pt idx="2569">
                  <c:v>109.30136892714357</c:v>
                </c:pt>
                <c:pt idx="2570">
                  <c:v>108.47981806082105</c:v>
                </c:pt>
                <c:pt idx="2571">
                  <c:v>105.71532267399483</c:v>
                </c:pt>
                <c:pt idx="2572">
                  <c:v>109.19851782190624</c:v>
                </c:pt>
                <c:pt idx="2573">
                  <c:v>109.19851782190624</c:v>
                </c:pt>
                <c:pt idx="2574">
                  <c:v>109.19851782190624</c:v>
                </c:pt>
                <c:pt idx="2575">
                  <c:v>111.27467723230606</c:v>
                </c:pt>
                <c:pt idx="2576">
                  <c:v>114.49666786744304</c:v>
                </c:pt>
                <c:pt idx="2577">
                  <c:v>113.8675603313373</c:v>
                </c:pt>
                <c:pt idx="2578">
                  <c:v>114.12490721808588</c:v>
                </c:pt>
                <c:pt idx="2579">
                  <c:v>114.68476670691001</c:v>
                </c:pt>
                <c:pt idx="2580">
                  <c:v>114.68476670691001</c:v>
                </c:pt>
                <c:pt idx="2581">
                  <c:v>114.68476670691001</c:v>
                </c:pt>
                <c:pt idx="2582">
                  <c:v>114.80555680904989</c:v>
                </c:pt>
                <c:pt idx="2583">
                  <c:v>112.84069218843678</c:v>
                </c:pt>
                <c:pt idx="2584">
                  <c:v>113.68409616780744</c:v>
                </c:pt>
                <c:pt idx="2585">
                  <c:v>115.61877158447415</c:v>
                </c:pt>
                <c:pt idx="2586">
                  <c:v>117.83906809058813</c:v>
                </c:pt>
                <c:pt idx="2587">
                  <c:v>117.83906809058813</c:v>
                </c:pt>
                <c:pt idx="2588">
                  <c:v>117.83906809058813</c:v>
                </c:pt>
                <c:pt idx="2589">
                  <c:v>118.68150400333455</c:v>
                </c:pt>
                <c:pt idx="2590">
                  <c:v>117.07036172858412</c:v>
                </c:pt>
                <c:pt idx="2591">
                  <c:v>118.06920925279539</c:v>
                </c:pt>
                <c:pt idx="2592">
                  <c:v>119.80515311877608</c:v>
                </c:pt>
                <c:pt idx="2593">
                  <c:v>118.24604984619653</c:v>
                </c:pt>
                <c:pt idx="2594">
                  <c:v>118.24604984619653</c:v>
                </c:pt>
                <c:pt idx="2595">
                  <c:v>118.24604984619653</c:v>
                </c:pt>
                <c:pt idx="2596">
                  <c:v>119.43291416798938</c:v>
                </c:pt>
                <c:pt idx="2597">
                  <c:v>118.35737350257256</c:v>
                </c:pt>
                <c:pt idx="2598">
                  <c:v>120.69042746441002</c:v>
                </c:pt>
                <c:pt idx="2599">
                  <c:v>120.99698594687136</c:v>
                </c:pt>
                <c:pt idx="2600">
                  <c:v>120.79146936652124</c:v>
                </c:pt>
                <c:pt idx="2601">
                  <c:v>120.79146936652124</c:v>
                </c:pt>
                <c:pt idx="2602">
                  <c:v>120.79146936652124</c:v>
                </c:pt>
                <c:pt idx="2603">
                  <c:v>120.24389944827188</c:v>
                </c:pt>
                <c:pt idx="2604">
                  <c:v>120.62040112415833</c:v>
                </c:pt>
                <c:pt idx="2605">
                  <c:v>119.0504145949387</c:v>
                </c:pt>
                <c:pt idx="2606">
                  <c:v>118.84263357568081</c:v>
                </c:pt>
                <c:pt idx="2607">
                  <c:v>116.73410173560627</c:v>
                </c:pt>
                <c:pt idx="2608">
                  <c:v>116.73410173560627</c:v>
                </c:pt>
                <c:pt idx="2609">
                  <c:v>116.73410173560627</c:v>
                </c:pt>
                <c:pt idx="2610">
                  <c:v>113.29143113555513</c:v>
                </c:pt>
                <c:pt idx="2611">
                  <c:v>113.65030015949161</c:v>
                </c:pt>
                <c:pt idx="2612">
                  <c:v>113.8177312116016</c:v>
                </c:pt>
                <c:pt idx="2613">
                  <c:v>114.12920419636339</c:v>
                </c:pt>
                <c:pt idx="2614">
                  <c:v>112.14198744362476</c:v>
                </c:pt>
                <c:pt idx="2615">
                  <c:v>112.14198744362476</c:v>
                </c:pt>
                <c:pt idx="2616">
                  <c:v>112.14198744362476</c:v>
                </c:pt>
                <c:pt idx="2617">
                  <c:v>111.49921799995205</c:v>
                </c:pt>
                <c:pt idx="2618">
                  <c:v>111.33110257487542</c:v>
                </c:pt>
                <c:pt idx="2619">
                  <c:v>110.26385794623775</c:v>
                </c:pt>
                <c:pt idx="2620">
                  <c:v>107.13321114414536</c:v>
                </c:pt>
                <c:pt idx="2621">
                  <c:v>110.21551745855736</c:v>
                </c:pt>
                <c:pt idx="2622">
                  <c:v>110.21551745855736</c:v>
                </c:pt>
                <c:pt idx="2623">
                  <c:v>110.21551745855736</c:v>
                </c:pt>
                <c:pt idx="2624">
                  <c:v>108.07864290942864</c:v>
                </c:pt>
                <c:pt idx="2625">
                  <c:v>108.174077511096</c:v>
                </c:pt>
                <c:pt idx="2626">
                  <c:v>108.93335720521998</c:v>
                </c:pt>
                <c:pt idx="2627">
                  <c:v>109.21543916794738</c:v>
                </c:pt>
                <c:pt idx="2628">
                  <c:v>111.95465971500997</c:v>
                </c:pt>
                <c:pt idx="2629">
                  <c:v>111.95465971500997</c:v>
                </c:pt>
                <c:pt idx="2630">
                  <c:v>111.95465971500997</c:v>
                </c:pt>
                <c:pt idx="2631">
                  <c:v>115.37662012558492</c:v>
                </c:pt>
                <c:pt idx="2632">
                  <c:v>111.83455730066036</c:v>
                </c:pt>
                <c:pt idx="2633">
                  <c:v>111.24262302570202</c:v>
                </c:pt>
                <c:pt idx="2634">
                  <c:v>110.53872077552016</c:v>
                </c:pt>
                <c:pt idx="2635">
                  <c:v>109.25801683470755</c:v>
                </c:pt>
                <c:pt idx="2636">
                  <c:v>109.25801683470755</c:v>
                </c:pt>
                <c:pt idx="2637">
                  <c:v>109.25801683470755</c:v>
                </c:pt>
                <c:pt idx="2638">
                  <c:v>109.30071521629573</c:v>
                </c:pt>
                <c:pt idx="2639">
                  <c:v>107.94251083660045</c:v>
                </c:pt>
                <c:pt idx="2640">
                  <c:v>107.5716507143356</c:v>
                </c:pt>
                <c:pt idx="2641">
                  <c:v>105.25662635458053</c:v>
                </c:pt>
                <c:pt idx="2642">
                  <c:v>101.45459586045702</c:v>
                </c:pt>
                <c:pt idx="2643">
                  <c:v>101.45459586045702</c:v>
                </c:pt>
                <c:pt idx="2644">
                  <c:v>101.45459586045702</c:v>
                </c:pt>
                <c:pt idx="2645">
                  <c:v>100.38479771266556</c:v>
                </c:pt>
                <c:pt idx="2646">
                  <c:v>99.551393451313899</c:v>
                </c:pt>
                <c:pt idx="2647">
                  <c:v>100.99926008163831</c:v>
                </c:pt>
                <c:pt idx="2648">
                  <c:v>100.05318827915477</c:v>
                </c:pt>
                <c:pt idx="2649">
                  <c:v>101.39287398216125</c:v>
                </c:pt>
                <c:pt idx="2650">
                  <c:v>101.39287398216125</c:v>
                </c:pt>
                <c:pt idx="2651">
                  <c:v>101.39287398216125</c:v>
                </c:pt>
                <c:pt idx="2652">
                  <c:v>102.31324968604196</c:v>
                </c:pt>
                <c:pt idx="2653">
                  <c:v>108.43170892020807</c:v>
                </c:pt>
                <c:pt idx="2654">
                  <c:v>106.13623760023911</c:v>
                </c:pt>
                <c:pt idx="2655">
                  <c:v>105.05378469880047</c:v>
                </c:pt>
                <c:pt idx="2656">
                  <c:v>102.86064764781433</c:v>
                </c:pt>
                <c:pt idx="2657">
                  <c:v>102.86064764781433</c:v>
                </c:pt>
                <c:pt idx="2658">
                  <c:v>102.86064764781433</c:v>
                </c:pt>
                <c:pt idx="2659">
                  <c:v>101.57116992126359</c:v>
                </c:pt>
                <c:pt idx="2660">
                  <c:v>101.83232112062424</c:v>
                </c:pt>
                <c:pt idx="2661">
                  <c:v>100.72092525081497</c:v>
                </c:pt>
                <c:pt idx="2662">
                  <c:v>102.60935901564406</c:v>
                </c:pt>
                <c:pt idx="2663">
                  <c:v>102.59744222461258</c:v>
                </c:pt>
                <c:pt idx="2664">
                  <c:v>102.59744222461258</c:v>
                </c:pt>
                <c:pt idx="2665">
                  <c:v>102.59744222461258</c:v>
                </c:pt>
                <c:pt idx="2666">
                  <c:v>105.71530734293543</c:v>
                </c:pt>
                <c:pt idx="2667">
                  <c:v>106.58064979206328</c:v>
                </c:pt>
                <c:pt idx="2668">
                  <c:v>105.83347776756612</c:v>
                </c:pt>
                <c:pt idx="2669">
                  <c:v>106.89558649130686</c:v>
                </c:pt>
                <c:pt idx="2670">
                  <c:v>106.7900926429124</c:v>
                </c:pt>
                <c:pt idx="2671">
                  <c:v>106.7900926429124</c:v>
                </c:pt>
                <c:pt idx="2672">
                  <c:v>106.7900926429124</c:v>
                </c:pt>
                <c:pt idx="2673">
                  <c:v>108.71686455316747</c:v>
                </c:pt>
                <c:pt idx="2674">
                  <c:v>111.42680084314081</c:v>
                </c:pt>
                <c:pt idx="2675">
                  <c:v>113.41331554385332</c:v>
                </c:pt>
                <c:pt idx="2676">
                  <c:v>112.28516627906795</c:v>
                </c:pt>
                <c:pt idx="2677">
                  <c:v>112.11054330269044</c:v>
                </c:pt>
                <c:pt idx="2678">
                  <c:v>112.11054330269044</c:v>
                </c:pt>
                <c:pt idx="2679">
                  <c:v>112.11054330269044</c:v>
                </c:pt>
                <c:pt idx="2680">
                  <c:v>111.70192416231527</c:v>
                </c:pt>
                <c:pt idx="2681">
                  <c:v>112.67878446123811</c:v>
                </c:pt>
                <c:pt idx="2682">
                  <c:v>111.76093686286322</c:v>
                </c:pt>
                <c:pt idx="2683">
                  <c:v>109.39783540579049</c:v>
                </c:pt>
                <c:pt idx="2684">
                  <c:v>114.32261973673401</c:v>
                </c:pt>
                <c:pt idx="2685">
                  <c:v>114.32261973673401</c:v>
                </c:pt>
                <c:pt idx="2686">
                  <c:v>114.32261973673401</c:v>
                </c:pt>
                <c:pt idx="2687">
                  <c:v>116.10394920134401</c:v>
                </c:pt>
                <c:pt idx="2688">
                  <c:v>117.82897610997748</c:v>
                </c:pt>
                <c:pt idx="2689">
                  <c:v>116.76416925790109</c:v>
                </c:pt>
                <c:pt idx="2690">
                  <c:v>121.87017223558509</c:v>
                </c:pt>
                <c:pt idx="2691">
                  <c:v>124.9699752941773</c:v>
                </c:pt>
                <c:pt idx="2692">
                  <c:v>124.9699752941773</c:v>
                </c:pt>
                <c:pt idx="2693">
                  <c:v>124.9699752941773</c:v>
                </c:pt>
                <c:pt idx="2694">
                  <c:v>125.51119138607268</c:v>
                </c:pt>
                <c:pt idx="2695">
                  <c:v>127.0194556226436</c:v>
                </c:pt>
                <c:pt idx="2696">
                  <c:v>125.95910113120341</c:v>
                </c:pt>
                <c:pt idx="2697">
                  <c:v>125.40544091508046</c:v>
                </c:pt>
                <c:pt idx="2698">
                  <c:v>126.69813181069189</c:v>
                </c:pt>
                <c:pt idx="2699">
                  <c:v>126.69813181069189</c:v>
                </c:pt>
                <c:pt idx="2700">
                  <c:v>126.69813181069189</c:v>
                </c:pt>
                <c:pt idx="2701">
                  <c:v>125.03412307091625</c:v>
                </c:pt>
                <c:pt idx="2702">
                  <c:v>126.46757726235164</c:v>
                </c:pt>
                <c:pt idx="2703">
                  <c:v>127.83848238887227</c:v>
                </c:pt>
                <c:pt idx="2704">
                  <c:v>128.89960964857647</c:v>
                </c:pt>
                <c:pt idx="2705">
                  <c:v>128.89278525538145</c:v>
                </c:pt>
                <c:pt idx="2706">
                  <c:v>128.89278525538145</c:v>
                </c:pt>
                <c:pt idx="2707">
                  <c:v>128.89278525538145</c:v>
                </c:pt>
                <c:pt idx="2708">
                  <c:v>127.57490308118598</c:v>
                </c:pt>
                <c:pt idx="2709">
                  <c:v>127.17127302664342</c:v>
                </c:pt>
                <c:pt idx="2710">
                  <c:v>127.83999215292837</c:v>
                </c:pt>
                <c:pt idx="2711">
                  <c:v>130.94935461046438</c:v>
                </c:pt>
                <c:pt idx="2712">
                  <c:v>130.95661200249901</c:v>
                </c:pt>
                <c:pt idx="2713">
                  <c:v>130.95661200249901</c:v>
                </c:pt>
                <c:pt idx="2714">
                  <c:v>130.95661200249901</c:v>
                </c:pt>
                <c:pt idx="2715">
                  <c:v>129.86935357358752</c:v>
                </c:pt>
                <c:pt idx="2716">
                  <c:v>129.14024471376223</c:v>
                </c:pt>
                <c:pt idx="2717">
                  <c:v>128.98190912340232</c:v>
                </c:pt>
                <c:pt idx="2718">
                  <c:v>129.31312505972198</c:v>
                </c:pt>
                <c:pt idx="2719">
                  <c:v>130.04176832494173</c:v>
                </c:pt>
                <c:pt idx="2720">
                  <c:v>130.04176832494173</c:v>
                </c:pt>
                <c:pt idx="2721">
                  <c:v>130.04176832494173</c:v>
                </c:pt>
                <c:pt idx="2722">
                  <c:v>129.2083792565318</c:v>
                </c:pt>
                <c:pt idx="2723">
                  <c:v>132.36033264012258</c:v>
                </c:pt>
                <c:pt idx="2724">
                  <c:v>132.43637731895106</c:v>
                </c:pt>
                <c:pt idx="2725">
                  <c:v>127.15089003788522</c:v>
                </c:pt>
                <c:pt idx="2726">
                  <c:v>126.1722126631301</c:v>
                </c:pt>
                <c:pt idx="2727">
                  <c:v>126.1722126631301</c:v>
                </c:pt>
                <c:pt idx="2728">
                  <c:v>126.1722126631301</c:v>
                </c:pt>
                <c:pt idx="2729">
                  <c:v>126.65024421079296</c:v>
                </c:pt>
                <c:pt idx="2730">
                  <c:v>126.24016599553997</c:v>
                </c:pt>
                <c:pt idx="2731">
                  <c:v>128.38342158020018</c:v>
                </c:pt>
                <c:pt idx="2732">
                  <c:v>126.57212403800492</c:v>
                </c:pt>
                <c:pt idx="2733">
                  <c:v>126.79414747332197</c:v>
                </c:pt>
                <c:pt idx="2734">
                  <c:v>126.79414747332197</c:v>
                </c:pt>
                <c:pt idx="2735">
                  <c:v>126.79414747332197</c:v>
                </c:pt>
                <c:pt idx="2736">
                  <c:v>126.79414747332197</c:v>
                </c:pt>
                <c:pt idx="2737">
                  <c:v>127.52530627534117</c:v>
                </c:pt>
                <c:pt idx="2738">
                  <c:v>126.61732815003924</c:v>
                </c:pt>
                <c:pt idx="2739">
                  <c:v>128.62683322454808</c:v>
                </c:pt>
                <c:pt idx="2740">
                  <c:v>127.0849463173148</c:v>
                </c:pt>
                <c:pt idx="2741">
                  <c:v>127.0849463173148</c:v>
                </c:pt>
                <c:pt idx="2742">
                  <c:v>127.0849463173148</c:v>
                </c:pt>
                <c:pt idx="2743">
                  <c:v>128.63591542700354</c:v>
                </c:pt>
                <c:pt idx="2744">
                  <c:v>128.1130990924984</c:v>
                </c:pt>
                <c:pt idx="2745">
                  <c:v>131.89681629088193</c:v>
                </c:pt>
                <c:pt idx="2746">
                  <c:v>130.46185758386116</c:v>
                </c:pt>
                <c:pt idx="2747">
                  <c:v>133.78083222448788</c:v>
                </c:pt>
                <c:pt idx="2748">
                  <c:v>133.78083222448788</c:v>
                </c:pt>
                <c:pt idx="2749">
                  <c:v>133.78083222448788</c:v>
                </c:pt>
                <c:pt idx="2750">
                  <c:v>136.89813202726029</c:v>
                </c:pt>
                <c:pt idx="2751">
                  <c:v>136.31943853914737</c:v>
                </c:pt>
                <c:pt idx="2752">
                  <c:v>137.90728561444308</c:v>
                </c:pt>
                <c:pt idx="2753">
                  <c:v>140.13066338725991</c:v>
                </c:pt>
                <c:pt idx="2754">
                  <c:v>140.67687878569419</c:v>
                </c:pt>
                <c:pt idx="2755">
                  <c:v>140.67687878569419</c:v>
                </c:pt>
                <c:pt idx="2756">
                  <c:v>140.67687878569419</c:v>
                </c:pt>
                <c:pt idx="2757">
                  <c:v>140.71589550314542</c:v>
                </c:pt>
                <c:pt idx="2758">
                  <c:v>140.88430208023291</c:v>
                </c:pt>
                <c:pt idx="2759">
                  <c:v>141.06738393410151</c:v>
                </c:pt>
                <c:pt idx="2760">
                  <c:v>138.61821971053354</c:v>
                </c:pt>
                <c:pt idx="2761">
                  <c:v>139.84681089434901</c:v>
                </c:pt>
                <c:pt idx="2762">
                  <c:v>139.84681089434901</c:v>
                </c:pt>
                <c:pt idx="2763">
                  <c:v>139.84681089434901</c:v>
                </c:pt>
                <c:pt idx="2764">
                  <c:v>141.1958131854667</c:v>
                </c:pt>
                <c:pt idx="2765">
                  <c:v>141.54408223206772</c:v>
                </c:pt>
                <c:pt idx="2766">
                  <c:v>141.57145867002717</c:v>
                </c:pt>
                <c:pt idx="2767">
                  <c:v>142.00979934797843</c:v>
                </c:pt>
                <c:pt idx="2768">
                  <c:v>142.17327471052954</c:v>
                </c:pt>
                <c:pt idx="2769">
                  <c:v>142.17327471052954</c:v>
                </c:pt>
                <c:pt idx="2770">
                  <c:v>142.17327471052954</c:v>
                </c:pt>
                <c:pt idx="2771">
                  <c:v>141.39956669398651</c:v>
                </c:pt>
                <c:pt idx="2772">
                  <c:v>141.65474596230152</c:v>
                </c:pt>
                <c:pt idx="2773">
                  <c:v>142.48851181566664</c:v>
                </c:pt>
                <c:pt idx="2774">
                  <c:v>144.88174874891908</c:v>
                </c:pt>
                <c:pt idx="2775">
                  <c:v>144.33773577456674</c:v>
                </c:pt>
                <c:pt idx="2776">
                  <c:v>144.33773577456674</c:v>
                </c:pt>
                <c:pt idx="2777">
                  <c:v>144.33773577456674</c:v>
                </c:pt>
                <c:pt idx="2778">
                  <c:v>141.10295157754209</c:v>
                </c:pt>
                <c:pt idx="2779">
                  <c:v>141.86536723295919</c:v>
                </c:pt>
                <c:pt idx="2780">
                  <c:v>141.42498448552018</c:v>
                </c:pt>
                <c:pt idx="2781">
                  <c:v>143.0816350073751</c:v>
                </c:pt>
                <c:pt idx="2782">
                  <c:v>140.36143077490217</c:v>
                </c:pt>
                <c:pt idx="2783">
                  <c:v>140.36143077490217</c:v>
                </c:pt>
                <c:pt idx="2784">
                  <c:v>140.36143077490217</c:v>
                </c:pt>
                <c:pt idx="2785">
                  <c:v>142.4778766183299</c:v>
                </c:pt>
                <c:pt idx="2786">
                  <c:v>142.52353624238117</c:v>
                </c:pt>
                <c:pt idx="2787">
                  <c:v>143.0931805381575</c:v>
                </c:pt>
                <c:pt idx="2788">
                  <c:v>144.01853800763527</c:v>
                </c:pt>
                <c:pt idx="2789">
                  <c:v>143.09662988840344</c:v>
                </c:pt>
                <c:pt idx="2790">
                  <c:v>143.09662988840344</c:v>
                </c:pt>
                <c:pt idx="2791">
                  <c:v>143.09662988840344</c:v>
                </c:pt>
                <c:pt idx="2792">
                  <c:v>143.06925510785584</c:v>
                </c:pt>
                <c:pt idx="2793">
                  <c:v>142.03997805498332</c:v>
                </c:pt>
                <c:pt idx="2794">
                  <c:v>141.34973522625074</c:v>
                </c:pt>
                <c:pt idx="2795">
                  <c:v>141.28500528360777</c:v>
                </c:pt>
                <c:pt idx="2796">
                  <c:v>138.15481164553228</c:v>
                </c:pt>
                <c:pt idx="2797">
                  <c:v>138.15481164553228</c:v>
                </c:pt>
                <c:pt idx="2798">
                  <c:v>138.15481164553228</c:v>
                </c:pt>
                <c:pt idx="2799">
                  <c:v>141.16121954770941</c:v>
                </c:pt>
                <c:pt idx="2800">
                  <c:v>140.90757697639276</c:v>
                </c:pt>
                <c:pt idx="2801">
                  <c:v>140.93488463176141</c:v>
                </c:pt>
                <c:pt idx="2802">
                  <c:v>140.63565273827845</c:v>
                </c:pt>
                <c:pt idx="2803">
                  <c:v>143.03899132037722</c:v>
                </c:pt>
                <c:pt idx="2804">
                  <c:v>143.03899132037722</c:v>
                </c:pt>
                <c:pt idx="2805">
                  <c:v>143.03899132037722</c:v>
                </c:pt>
                <c:pt idx="2806">
                  <c:v>144.48265751666304</c:v>
                </c:pt>
                <c:pt idx="2807">
                  <c:v>141.73362633464734</c:v>
                </c:pt>
                <c:pt idx="2808">
                  <c:v>141.75211724968807</c:v>
                </c:pt>
                <c:pt idx="2809">
                  <c:v>142.10514624493672</c:v>
                </c:pt>
                <c:pt idx="2810">
                  <c:v>141.44853105910198</c:v>
                </c:pt>
                <c:pt idx="2811">
                  <c:v>141.44853105910198</c:v>
                </c:pt>
                <c:pt idx="2812">
                  <c:v>141.44853105910198</c:v>
                </c:pt>
                <c:pt idx="2813">
                  <c:v>137.88715980075338</c:v>
                </c:pt>
                <c:pt idx="2814">
                  <c:v>140.61286291131319</c:v>
                </c:pt>
                <c:pt idx="2815">
                  <c:v>133.52376626904393</c:v>
                </c:pt>
                <c:pt idx="2816">
                  <c:v>136.7176514812532</c:v>
                </c:pt>
                <c:pt idx="2817">
                  <c:v>136.02340185943038</c:v>
                </c:pt>
                <c:pt idx="2818">
                  <c:v>136.02340185943038</c:v>
                </c:pt>
                <c:pt idx="2819">
                  <c:v>136.02340185943038</c:v>
                </c:pt>
                <c:pt idx="2820">
                  <c:v>138.41943470831623</c:v>
                </c:pt>
                <c:pt idx="2821">
                  <c:v>141.13807807320165</c:v>
                </c:pt>
                <c:pt idx="2822">
                  <c:v>142.08309341376358</c:v>
                </c:pt>
                <c:pt idx="2823">
                  <c:v>143.44723878615042</c:v>
                </c:pt>
                <c:pt idx="2824">
                  <c:v>139.53951652103683</c:v>
                </c:pt>
                <c:pt idx="2825">
                  <c:v>139.53951652103683</c:v>
                </c:pt>
                <c:pt idx="2826">
                  <c:v>139.53951652103683</c:v>
                </c:pt>
                <c:pt idx="2827">
                  <c:v>141.06688436255362</c:v>
                </c:pt>
                <c:pt idx="2828">
                  <c:v>141.8557826966028</c:v>
                </c:pt>
                <c:pt idx="2829">
                  <c:v>143.81616249893148</c:v>
                </c:pt>
                <c:pt idx="2830">
                  <c:v>146.69236357555965</c:v>
                </c:pt>
                <c:pt idx="2831">
                  <c:v>147.21885563514269</c:v>
                </c:pt>
                <c:pt idx="2832">
                  <c:v>147.21885563514269</c:v>
                </c:pt>
                <c:pt idx="2833">
                  <c:v>147.21885563514269</c:v>
                </c:pt>
                <c:pt idx="2834">
                  <c:v>147.42568350448278</c:v>
                </c:pt>
                <c:pt idx="2835">
                  <c:v>148.3442031833533</c:v>
                </c:pt>
                <c:pt idx="2836">
                  <c:v>147.09963247776702</c:v>
                </c:pt>
                <c:pt idx="2837">
                  <c:v>148.09700490545282</c:v>
                </c:pt>
                <c:pt idx="2838">
                  <c:v>148.09700490545282</c:v>
                </c:pt>
                <c:pt idx="2839">
                  <c:v>148.09700490545282</c:v>
                </c:pt>
                <c:pt idx="2840">
                  <c:v>148.09700490545282</c:v>
                </c:pt>
                <c:pt idx="2841">
                  <c:v>148.09700490545282</c:v>
                </c:pt>
                <c:pt idx="2842">
                  <c:v>148.43959206807779</c:v>
                </c:pt>
                <c:pt idx="2843">
                  <c:v>149.78605244192451</c:v>
                </c:pt>
                <c:pt idx="2844">
                  <c:v>151.61853308843712</c:v>
                </c:pt>
                <c:pt idx="2845">
                  <c:v>151.5224532010987</c:v>
                </c:pt>
                <c:pt idx="2846">
                  <c:v>151.5224532010987</c:v>
                </c:pt>
                <c:pt idx="2847">
                  <c:v>151.5224532010987</c:v>
                </c:pt>
                <c:pt idx="2848">
                  <c:v>149.81768608027761</c:v>
                </c:pt>
                <c:pt idx="2849">
                  <c:v>151.5221856672064</c:v>
                </c:pt>
                <c:pt idx="2850">
                  <c:v>151.45375900560242</c:v>
                </c:pt>
                <c:pt idx="2851">
                  <c:v>151.16750091754321</c:v>
                </c:pt>
                <c:pt idx="2852">
                  <c:v>152.15191141792337</c:v>
                </c:pt>
                <c:pt idx="2853">
                  <c:v>152.15191141792337</c:v>
                </c:pt>
                <c:pt idx="2854">
                  <c:v>152.15191141792337</c:v>
                </c:pt>
                <c:pt idx="2855">
                  <c:v>152.88151266717875</c:v>
                </c:pt>
                <c:pt idx="2856">
                  <c:v>151.32474344480369</c:v>
                </c:pt>
                <c:pt idx="2857">
                  <c:v>151.39544338484518</c:v>
                </c:pt>
                <c:pt idx="2858">
                  <c:v>151.38134171067358</c:v>
                </c:pt>
                <c:pt idx="2859">
                  <c:v>151.86531480349865</c:v>
                </c:pt>
                <c:pt idx="2860">
                  <c:v>151.86531480349865</c:v>
                </c:pt>
                <c:pt idx="2861">
                  <c:v>151.86531480349865</c:v>
                </c:pt>
                <c:pt idx="2862">
                  <c:v>150.99798497947333</c:v>
                </c:pt>
                <c:pt idx="2863">
                  <c:v>149.30696374175179</c:v>
                </c:pt>
                <c:pt idx="2864">
                  <c:v>150.50304410200505</c:v>
                </c:pt>
                <c:pt idx="2865">
                  <c:v>149.54275101546312</c:v>
                </c:pt>
                <c:pt idx="2866">
                  <c:v>151.73585284644798</c:v>
                </c:pt>
                <c:pt idx="2867">
                  <c:v>151.73585284644798</c:v>
                </c:pt>
                <c:pt idx="2868">
                  <c:v>151.73585284644798</c:v>
                </c:pt>
                <c:pt idx="2869">
                  <c:v>152.137544005389</c:v>
                </c:pt>
                <c:pt idx="2870">
                  <c:v>150.36750952614028</c:v>
                </c:pt>
                <c:pt idx="2871">
                  <c:v>150.00476229664781</c:v>
                </c:pt>
                <c:pt idx="2872">
                  <c:v>149.55782545225915</c:v>
                </c:pt>
                <c:pt idx="2873">
                  <c:v>149.01459256640638</c:v>
                </c:pt>
                <c:pt idx="2874">
                  <c:v>149.01459256640638</c:v>
                </c:pt>
                <c:pt idx="2875">
                  <c:v>149.01459256640638</c:v>
                </c:pt>
                <c:pt idx="2876">
                  <c:v>149.39045282391601</c:v>
                </c:pt>
                <c:pt idx="2877">
                  <c:v>149.19474964087209</c:v>
                </c:pt>
                <c:pt idx="2878">
                  <c:v>149.14188055161148</c:v>
                </c:pt>
                <c:pt idx="2879">
                  <c:v>149.59880565025401</c:v>
                </c:pt>
                <c:pt idx="2880">
                  <c:v>151.36403474014753</c:v>
                </c:pt>
                <c:pt idx="2881">
                  <c:v>151.36403474014753</c:v>
                </c:pt>
                <c:pt idx="2882">
                  <c:v>151.36403474014753</c:v>
                </c:pt>
                <c:pt idx="2883">
                  <c:v>151.1464135287589</c:v>
                </c:pt>
                <c:pt idx="2884">
                  <c:v>149.06089637118748</c:v>
                </c:pt>
                <c:pt idx="2885">
                  <c:v>146.21196040969105</c:v>
                </c:pt>
                <c:pt idx="2886">
                  <c:v>145.82852384648783</c:v>
                </c:pt>
                <c:pt idx="2887">
                  <c:v>148.24349925513707</c:v>
                </c:pt>
                <c:pt idx="2888">
                  <c:v>148.24349925513707</c:v>
                </c:pt>
                <c:pt idx="2889">
                  <c:v>148.24349925513707</c:v>
                </c:pt>
                <c:pt idx="2890">
                  <c:v>147.54906607495448</c:v>
                </c:pt>
                <c:pt idx="2891">
                  <c:v>146.85090275133902</c:v>
                </c:pt>
                <c:pt idx="2892">
                  <c:v>143.21723615594843</c:v>
                </c:pt>
                <c:pt idx="2893">
                  <c:v>146.21862928240967</c:v>
                </c:pt>
                <c:pt idx="2894">
                  <c:v>147.79220521317455</c:v>
                </c:pt>
                <c:pt idx="2895">
                  <c:v>147.79220521317455</c:v>
                </c:pt>
                <c:pt idx="2896">
                  <c:v>147.79220521317455</c:v>
                </c:pt>
                <c:pt idx="2897">
                  <c:v>146.78458652746059</c:v>
                </c:pt>
                <c:pt idx="2898">
                  <c:v>146.52303368196732</c:v>
                </c:pt>
                <c:pt idx="2899">
                  <c:v>146.47874473749644</c:v>
                </c:pt>
                <c:pt idx="2900">
                  <c:v>147.93757625199342</c:v>
                </c:pt>
                <c:pt idx="2901">
                  <c:v>147.15957429576127</c:v>
                </c:pt>
                <c:pt idx="2902">
                  <c:v>147.15957429576127</c:v>
                </c:pt>
                <c:pt idx="2903">
                  <c:v>147.15957429576127</c:v>
                </c:pt>
                <c:pt idx="2904">
                  <c:v>148.0892808138714</c:v>
                </c:pt>
                <c:pt idx="2905">
                  <c:v>149.89023348203483</c:v>
                </c:pt>
                <c:pt idx="2906">
                  <c:v>151.70845651954653</c:v>
                </c:pt>
                <c:pt idx="2907">
                  <c:v>152.47403852214023</c:v>
                </c:pt>
                <c:pt idx="2908">
                  <c:v>153.37145396187279</c:v>
                </c:pt>
                <c:pt idx="2909">
                  <c:v>153.37145396187279</c:v>
                </c:pt>
                <c:pt idx="2910">
                  <c:v>153.37145396187279</c:v>
                </c:pt>
                <c:pt idx="2911">
                  <c:v>151.98865069020371</c:v>
                </c:pt>
                <c:pt idx="2912">
                  <c:v>151.30461942664331</c:v>
                </c:pt>
                <c:pt idx="2913">
                  <c:v>151.43432226087944</c:v>
                </c:pt>
                <c:pt idx="2914">
                  <c:v>150.57389348534613</c:v>
                </c:pt>
                <c:pt idx="2915">
                  <c:v>148.48340906453114</c:v>
                </c:pt>
                <c:pt idx="2916">
                  <c:v>148.48340906453114</c:v>
                </c:pt>
                <c:pt idx="2917">
                  <c:v>148.48340906453114</c:v>
                </c:pt>
                <c:pt idx="2918">
                  <c:v>149.10901780427145</c:v>
                </c:pt>
                <c:pt idx="2919">
                  <c:v>150.65672333195644</c:v>
                </c:pt>
                <c:pt idx="2920">
                  <c:v>151.37244375716611</c:v>
                </c:pt>
                <c:pt idx="2921">
                  <c:v>151.16284828631132</c:v>
                </c:pt>
                <c:pt idx="2922">
                  <c:v>153.36431990890156</c:v>
                </c:pt>
                <c:pt idx="2923">
                  <c:v>153.36431990890156</c:v>
                </c:pt>
                <c:pt idx="2924">
                  <c:v>153.36431990890156</c:v>
                </c:pt>
                <c:pt idx="2925">
                  <c:v>153.30320754380492</c:v>
                </c:pt>
                <c:pt idx="2926">
                  <c:v>152.75924263439549</c:v>
                </c:pt>
                <c:pt idx="2927">
                  <c:v>150.90078896338741</c:v>
                </c:pt>
                <c:pt idx="2928">
                  <c:v>146.6359912701688</c:v>
                </c:pt>
                <c:pt idx="2929">
                  <c:v>148.51895668091211</c:v>
                </c:pt>
                <c:pt idx="2930">
                  <c:v>148.51895668091211</c:v>
                </c:pt>
                <c:pt idx="2931">
                  <c:v>148.51895668091211</c:v>
                </c:pt>
                <c:pt idx="2932">
                  <c:v>149.4480071401743</c:v>
                </c:pt>
                <c:pt idx="2933">
                  <c:v>150.69475347501799</c:v>
                </c:pt>
                <c:pt idx="2934">
                  <c:v>155.09006406250288</c:v>
                </c:pt>
                <c:pt idx="2935">
                  <c:v>157.24174882935893</c:v>
                </c:pt>
                <c:pt idx="2936">
                  <c:v>158.00455231914339</c:v>
                </c:pt>
                <c:pt idx="2937">
                  <c:v>158.00455231914339</c:v>
                </c:pt>
                <c:pt idx="2938">
                  <c:v>158.00455231914339</c:v>
                </c:pt>
                <c:pt idx="2939">
                  <c:v>156.36546704782418</c:v>
                </c:pt>
                <c:pt idx="2940">
                  <c:v>156.57851628868977</c:v>
                </c:pt>
                <c:pt idx="2941">
                  <c:v>155.99090302448036</c:v>
                </c:pt>
                <c:pt idx="2942">
                  <c:v>155.45028995425446</c:v>
                </c:pt>
                <c:pt idx="2943">
                  <c:v>156.0785323213868</c:v>
                </c:pt>
                <c:pt idx="2944">
                  <c:v>156.0785323213868</c:v>
                </c:pt>
                <c:pt idx="2945">
                  <c:v>156.0785323213868</c:v>
                </c:pt>
                <c:pt idx="2946">
                  <c:v>155.25459505826962</c:v>
                </c:pt>
                <c:pt idx="2947">
                  <c:v>154.98626602264198</c:v>
                </c:pt>
                <c:pt idx="2948">
                  <c:v>153.80944658334042</c:v>
                </c:pt>
                <c:pt idx="2949">
                  <c:v>156.22846303825762</c:v>
                </c:pt>
                <c:pt idx="2950">
                  <c:v>157.41181378509623</c:v>
                </c:pt>
                <c:pt idx="2951">
                  <c:v>157.41181378509623</c:v>
                </c:pt>
                <c:pt idx="2952">
                  <c:v>157.41181378509623</c:v>
                </c:pt>
                <c:pt idx="2953">
                  <c:v>157.30976693894763</c:v>
                </c:pt>
                <c:pt idx="2954">
                  <c:v>154.59718238111108</c:v>
                </c:pt>
                <c:pt idx="2955">
                  <c:v>151.81424193430468</c:v>
                </c:pt>
                <c:pt idx="2956">
                  <c:v>150.7534958793205</c:v>
                </c:pt>
                <c:pt idx="2957">
                  <c:v>152.83823142909813</c:v>
                </c:pt>
                <c:pt idx="2958">
                  <c:v>152.83823142909813</c:v>
                </c:pt>
                <c:pt idx="2959">
                  <c:v>152.83823142909813</c:v>
                </c:pt>
                <c:pt idx="2960">
                  <c:v>152.59552142242342</c:v>
                </c:pt>
                <c:pt idx="2961">
                  <c:v>150.1571122823143</c:v>
                </c:pt>
                <c:pt idx="2962">
                  <c:v>151.56839569010151</c:v>
                </c:pt>
                <c:pt idx="2963">
                  <c:v>154.40110047946479</c:v>
                </c:pt>
                <c:pt idx="2964">
                  <c:v>151.30020808694971</c:v>
                </c:pt>
                <c:pt idx="2965">
                  <c:v>151.30020808694971</c:v>
                </c:pt>
                <c:pt idx="2966">
                  <c:v>151.30020808694971</c:v>
                </c:pt>
                <c:pt idx="2967">
                  <c:v>151.34868310122334</c:v>
                </c:pt>
                <c:pt idx="2968">
                  <c:v>149.75544957560962</c:v>
                </c:pt>
                <c:pt idx="2969">
                  <c:v>149.18047462904678</c:v>
                </c:pt>
                <c:pt idx="2970">
                  <c:v>147.09330668929633</c:v>
                </c:pt>
                <c:pt idx="2971">
                  <c:v>146.50849237930871</c:v>
                </c:pt>
                <c:pt idx="2972">
                  <c:v>146.50849237930871</c:v>
                </c:pt>
                <c:pt idx="2973">
                  <c:v>146.50849237930871</c:v>
                </c:pt>
                <c:pt idx="2974">
                  <c:v>147.3148429836541</c:v>
                </c:pt>
                <c:pt idx="2975">
                  <c:v>147.84386549674304</c:v>
                </c:pt>
                <c:pt idx="2976">
                  <c:v>148.24020998324991</c:v>
                </c:pt>
                <c:pt idx="2977">
                  <c:v>146.4746948516987</c:v>
                </c:pt>
                <c:pt idx="2978">
                  <c:v>146.27541234969809</c:v>
                </c:pt>
                <c:pt idx="2979">
                  <c:v>146.27541234969809</c:v>
                </c:pt>
                <c:pt idx="2980">
                  <c:v>146.27541234969809</c:v>
                </c:pt>
                <c:pt idx="2981">
                  <c:v>148.4235415538337</c:v>
                </c:pt>
                <c:pt idx="2982">
                  <c:v>150.31762515934349</c:v>
                </c:pt>
                <c:pt idx="2983">
                  <c:v>150.79944803655917</c:v>
                </c:pt>
                <c:pt idx="2984">
                  <c:v>148.9676739999552</c:v>
                </c:pt>
                <c:pt idx="2985">
                  <c:v>147.71295150881483</c:v>
                </c:pt>
                <c:pt idx="2986">
                  <c:v>147.71295150881483</c:v>
                </c:pt>
                <c:pt idx="2987">
                  <c:v>147.71295150881483</c:v>
                </c:pt>
                <c:pt idx="2988">
                  <c:v>147.75421374305546</c:v>
                </c:pt>
                <c:pt idx="2989">
                  <c:v>146.51046166079374</c:v>
                </c:pt>
                <c:pt idx="2990">
                  <c:v>145.32823781587942</c:v>
                </c:pt>
                <c:pt idx="2991">
                  <c:v>144.5073173185215</c:v>
                </c:pt>
                <c:pt idx="2992">
                  <c:v>145.07453447279579</c:v>
                </c:pt>
                <c:pt idx="2993">
                  <c:v>145.07453447279579</c:v>
                </c:pt>
                <c:pt idx="2994">
                  <c:v>145.07453447279579</c:v>
                </c:pt>
                <c:pt idx="2995">
                  <c:v>146.28743438638054</c:v>
                </c:pt>
                <c:pt idx="2996">
                  <c:v>145.49278897682345</c:v>
                </c:pt>
                <c:pt idx="2997">
                  <c:v>145.09153786072233</c:v>
                </c:pt>
                <c:pt idx="2998">
                  <c:v>145.76525560295792</c:v>
                </c:pt>
                <c:pt idx="2999">
                  <c:v>146.60246597245111</c:v>
                </c:pt>
                <c:pt idx="3000">
                  <c:v>146.60246597245111</c:v>
                </c:pt>
                <c:pt idx="3001">
                  <c:v>146.60246597245111</c:v>
                </c:pt>
                <c:pt idx="3002">
                  <c:v>145.21467858718492</c:v>
                </c:pt>
                <c:pt idx="3003">
                  <c:v>145.0108417937208</c:v>
                </c:pt>
                <c:pt idx="3004">
                  <c:v>146.89973604280232</c:v>
                </c:pt>
                <c:pt idx="3005">
                  <c:v>143.65693245865589</c:v>
                </c:pt>
                <c:pt idx="3006">
                  <c:v>143.47192952636289</c:v>
                </c:pt>
                <c:pt idx="3007">
                  <c:v>143.47192952636289</c:v>
                </c:pt>
                <c:pt idx="3008">
                  <c:v>143.47192952636289</c:v>
                </c:pt>
                <c:pt idx="3009">
                  <c:v>141.22139367959471</c:v>
                </c:pt>
                <c:pt idx="3010">
                  <c:v>139.6629149750384</c:v>
                </c:pt>
                <c:pt idx="3011">
                  <c:v>138.87490280384571</c:v>
                </c:pt>
                <c:pt idx="3012">
                  <c:v>140.61153297644017</c:v>
                </c:pt>
                <c:pt idx="3013">
                  <c:v>141.32160135108666</c:v>
                </c:pt>
                <c:pt idx="3014">
                  <c:v>141.32160135108666</c:v>
                </c:pt>
                <c:pt idx="3015">
                  <c:v>141.32160135108666</c:v>
                </c:pt>
                <c:pt idx="3016">
                  <c:v>138.88956703121465</c:v>
                </c:pt>
                <c:pt idx="3017">
                  <c:v>137.12448614156196</c:v>
                </c:pt>
                <c:pt idx="3018">
                  <c:v>137.92284304866885</c:v>
                </c:pt>
                <c:pt idx="3019">
                  <c:v>138.23657121845571</c:v>
                </c:pt>
                <c:pt idx="3020">
                  <c:v>140.31128205091932</c:v>
                </c:pt>
                <c:pt idx="3021">
                  <c:v>140.31128205091932</c:v>
                </c:pt>
                <c:pt idx="3022">
                  <c:v>140.31128205091932</c:v>
                </c:pt>
                <c:pt idx="3023">
                  <c:v>138.70296524897984</c:v>
                </c:pt>
                <c:pt idx="3024">
                  <c:v>142.91853380554386</c:v>
                </c:pt>
                <c:pt idx="3025">
                  <c:v>142.63346394364649</c:v>
                </c:pt>
                <c:pt idx="3026">
                  <c:v>141.76684003894158</c:v>
                </c:pt>
                <c:pt idx="3027">
                  <c:v>139.13988124334873</c:v>
                </c:pt>
                <c:pt idx="3028">
                  <c:v>139.13988124334873</c:v>
                </c:pt>
                <c:pt idx="3029">
                  <c:v>139.13988124334873</c:v>
                </c:pt>
                <c:pt idx="3030">
                  <c:v>140.10682566166744</c:v>
                </c:pt>
                <c:pt idx="3031">
                  <c:v>140.62863857142935</c:v>
                </c:pt>
                <c:pt idx="3032">
                  <c:v>138.49011475941575</c:v>
                </c:pt>
                <c:pt idx="3033">
                  <c:v>138.75165393126142</c:v>
                </c:pt>
                <c:pt idx="3034">
                  <c:v>136.4345532488409</c:v>
                </c:pt>
                <c:pt idx="3035">
                  <c:v>136.4345532488409</c:v>
                </c:pt>
                <c:pt idx="3036">
                  <c:v>136.4345532488409</c:v>
                </c:pt>
                <c:pt idx="3037">
                  <c:v>137.9886877388827</c:v>
                </c:pt>
                <c:pt idx="3038">
                  <c:v>137.77977816028871</c:v>
                </c:pt>
                <c:pt idx="3039">
                  <c:v>137.89396554806538</c:v>
                </c:pt>
                <c:pt idx="3040">
                  <c:v>136.48689403808189</c:v>
                </c:pt>
                <c:pt idx="3041">
                  <c:v>135.99970128466649</c:v>
                </c:pt>
                <c:pt idx="3042">
                  <c:v>135.99970128466649</c:v>
                </c:pt>
                <c:pt idx="3043">
                  <c:v>135.99970128466649</c:v>
                </c:pt>
                <c:pt idx="3044">
                  <c:v>136.83378011263147</c:v>
                </c:pt>
                <c:pt idx="3045">
                  <c:v>137.53904116427563</c:v>
                </c:pt>
                <c:pt idx="3046">
                  <c:v>138.07488834679486</c:v>
                </c:pt>
                <c:pt idx="3047">
                  <c:v>141.95128663333159</c:v>
                </c:pt>
                <c:pt idx="3048">
                  <c:v>143.58078446782361</c:v>
                </c:pt>
                <c:pt idx="3049">
                  <c:v>143.58078446782361</c:v>
                </c:pt>
                <c:pt idx="3050">
                  <c:v>143.58078446782361</c:v>
                </c:pt>
                <c:pt idx="3051">
                  <c:v>143.01594694257901</c:v>
                </c:pt>
                <c:pt idx="3052">
                  <c:v>142.04994006688338</c:v>
                </c:pt>
                <c:pt idx="3053">
                  <c:v>143.32386947497343</c:v>
                </c:pt>
                <c:pt idx="3054">
                  <c:v>145.02263731745376</c:v>
                </c:pt>
                <c:pt idx="3055">
                  <c:v>143.58115365630792</c:v>
                </c:pt>
                <c:pt idx="3056">
                  <c:v>143.58115365630792</c:v>
                </c:pt>
                <c:pt idx="3057">
                  <c:v>143.58115365630792</c:v>
                </c:pt>
                <c:pt idx="3058">
                  <c:v>145.00294229272117</c:v>
                </c:pt>
                <c:pt idx="3059">
                  <c:v>149.49953427832617</c:v>
                </c:pt>
                <c:pt idx="3060">
                  <c:v>150.06626056246452</c:v>
                </c:pt>
                <c:pt idx="3061">
                  <c:v>149.69412879097592</c:v>
                </c:pt>
                <c:pt idx="3062">
                  <c:v>151.44419283889357</c:v>
                </c:pt>
                <c:pt idx="3063">
                  <c:v>151.44419283889357</c:v>
                </c:pt>
                <c:pt idx="3064">
                  <c:v>151.44419283889357</c:v>
                </c:pt>
                <c:pt idx="3065">
                  <c:v>152.2730614546648</c:v>
                </c:pt>
                <c:pt idx="3066">
                  <c:v>151.668351020643</c:v>
                </c:pt>
                <c:pt idx="3067">
                  <c:v>151.78692074340617</c:v>
                </c:pt>
                <c:pt idx="3068">
                  <c:v>152.48869432433236</c:v>
                </c:pt>
                <c:pt idx="3069">
                  <c:v>153.37595217756947</c:v>
                </c:pt>
                <c:pt idx="3070">
                  <c:v>153.37595217756947</c:v>
                </c:pt>
                <c:pt idx="3071">
                  <c:v>153.37595217756947</c:v>
                </c:pt>
                <c:pt idx="3072">
                  <c:v>152.65759260026164</c:v>
                </c:pt>
                <c:pt idx="3073">
                  <c:v>153.17236772505595</c:v>
                </c:pt>
                <c:pt idx="3074">
                  <c:v>153.81141655541379</c:v>
                </c:pt>
                <c:pt idx="3075">
                  <c:v>153.02304790256076</c:v>
                </c:pt>
                <c:pt idx="3076">
                  <c:v>154.1680410293844</c:v>
                </c:pt>
                <c:pt idx="3077">
                  <c:v>154.1680410293844</c:v>
                </c:pt>
                <c:pt idx="3078">
                  <c:v>154.1680410293844</c:v>
                </c:pt>
                <c:pt idx="3079">
                  <c:v>153.30305174709321</c:v>
                </c:pt>
                <c:pt idx="3080">
                  <c:v>154.13075395929161</c:v>
                </c:pt>
                <c:pt idx="3081">
                  <c:v>155.04227715037246</c:v>
                </c:pt>
                <c:pt idx="3082">
                  <c:v>155.17338767971975</c:v>
                </c:pt>
                <c:pt idx="3083">
                  <c:v>156.05015466856662</c:v>
                </c:pt>
                <c:pt idx="3084">
                  <c:v>156.05015466856662</c:v>
                </c:pt>
                <c:pt idx="3085">
                  <c:v>156.05015466856662</c:v>
                </c:pt>
                <c:pt idx="3086">
                  <c:v>156.45775919666877</c:v>
                </c:pt>
                <c:pt idx="3087">
                  <c:v>156.9746820509547</c:v>
                </c:pt>
                <c:pt idx="3088">
                  <c:v>156.69439989935304</c:v>
                </c:pt>
                <c:pt idx="3089">
                  <c:v>160.22235372987046</c:v>
                </c:pt>
                <c:pt idx="3090">
                  <c:v>159.19878162662192</c:v>
                </c:pt>
                <c:pt idx="3091">
                  <c:v>159.19878162662192</c:v>
                </c:pt>
                <c:pt idx="3092">
                  <c:v>159.19878162662192</c:v>
                </c:pt>
                <c:pt idx="3093">
                  <c:v>158.46919128866108</c:v>
                </c:pt>
                <c:pt idx="3094">
                  <c:v>159.65294616775</c:v>
                </c:pt>
                <c:pt idx="3095">
                  <c:v>159.35010249766211</c:v>
                </c:pt>
                <c:pt idx="3096">
                  <c:v>159.44181634789697</c:v>
                </c:pt>
                <c:pt idx="3097">
                  <c:v>159.75746946340249</c:v>
                </c:pt>
                <c:pt idx="3098">
                  <c:v>159.75746946340249</c:v>
                </c:pt>
                <c:pt idx="3099">
                  <c:v>159.75746946340249</c:v>
                </c:pt>
                <c:pt idx="3100">
                  <c:v>159.75746946340249</c:v>
                </c:pt>
                <c:pt idx="3101">
                  <c:v>159.75746946340249</c:v>
                </c:pt>
                <c:pt idx="3102">
                  <c:v>161.29388953584422</c:v>
                </c:pt>
                <c:pt idx="3103">
                  <c:v>160.34653959260726</c:v>
                </c:pt>
                <c:pt idx="3104">
                  <c:v>160.45235801748436</c:v>
                </c:pt>
                <c:pt idx="3105">
                  <c:v>160.45235801748436</c:v>
                </c:pt>
                <c:pt idx="3106">
                  <c:v>160.45235801748436</c:v>
                </c:pt>
                <c:pt idx="3107">
                  <c:v>160.45235801748436</c:v>
                </c:pt>
                <c:pt idx="3108">
                  <c:v>158.57659627100898</c:v>
                </c:pt>
                <c:pt idx="3109">
                  <c:v>155.67571053134498</c:v>
                </c:pt>
                <c:pt idx="3110">
                  <c:v>157.1988489341162</c:v>
                </c:pt>
                <c:pt idx="3111">
                  <c:v>156.77253678437705</c:v>
                </c:pt>
                <c:pt idx="3112">
                  <c:v>156.77253678437705</c:v>
                </c:pt>
                <c:pt idx="3113">
                  <c:v>156.77253678437705</c:v>
                </c:pt>
                <c:pt idx="3114">
                  <c:v>157.81779349713804</c:v>
                </c:pt>
                <c:pt idx="3115">
                  <c:v>156.77600022262354</c:v>
                </c:pt>
                <c:pt idx="3116">
                  <c:v>157.31293756777154</c:v>
                </c:pt>
                <c:pt idx="3117">
                  <c:v>156.14460504384448</c:v>
                </c:pt>
                <c:pt idx="3118">
                  <c:v>157.45701361548342</c:v>
                </c:pt>
                <c:pt idx="3119">
                  <c:v>157.45701361548342</c:v>
                </c:pt>
                <c:pt idx="3120">
                  <c:v>157.45701361548342</c:v>
                </c:pt>
                <c:pt idx="3121">
                  <c:v>156.54971723891273</c:v>
                </c:pt>
                <c:pt idx="3122">
                  <c:v>155.04919850215933</c:v>
                </c:pt>
                <c:pt idx="3123">
                  <c:v>153.59125784651903</c:v>
                </c:pt>
                <c:pt idx="3124">
                  <c:v>155.2343725622234</c:v>
                </c:pt>
                <c:pt idx="3125">
                  <c:v>155.51549405479744</c:v>
                </c:pt>
                <c:pt idx="3126">
                  <c:v>155.51549405479744</c:v>
                </c:pt>
                <c:pt idx="3127">
                  <c:v>155.51549405479744</c:v>
                </c:pt>
                <c:pt idx="3128">
                  <c:v>156.76403688594326</c:v>
                </c:pt>
                <c:pt idx="3129">
                  <c:v>155.3420593045818</c:v>
                </c:pt>
                <c:pt idx="3130">
                  <c:v>159.82784883237323</c:v>
                </c:pt>
                <c:pt idx="3131">
                  <c:v>159.47727170168636</c:v>
                </c:pt>
                <c:pt idx="3132">
                  <c:v>161.71658369368413</c:v>
                </c:pt>
                <c:pt idx="3133">
                  <c:v>161.71658369368413</c:v>
                </c:pt>
                <c:pt idx="3134">
                  <c:v>161.71658369368413</c:v>
                </c:pt>
                <c:pt idx="3135">
                  <c:v>161.08260930586798</c:v>
                </c:pt>
                <c:pt idx="3136">
                  <c:v>162.29717215598518</c:v>
                </c:pt>
                <c:pt idx="3137">
                  <c:v>161.96360338546035</c:v>
                </c:pt>
                <c:pt idx="3138">
                  <c:v>161.9646867803242</c:v>
                </c:pt>
                <c:pt idx="3139">
                  <c:v>161.19137985744314</c:v>
                </c:pt>
                <c:pt idx="3140">
                  <c:v>161.19137985744314</c:v>
                </c:pt>
                <c:pt idx="3141">
                  <c:v>161.19137985744314</c:v>
                </c:pt>
                <c:pt idx="3142">
                  <c:v>160.56784813095661</c:v>
                </c:pt>
                <c:pt idx="3143">
                  <c:v>161.97632429746292</c:v>
                </c:pt>
                <c:pt idx="3144">
                  <c:v>161.77182854468018</c:v>
                </c:pt>
                <c:pt idx="3145">
                  <c:v>162.99669676718071</c:v>
                </c:pt>
                <c:pt idx="3146">
                  <c:v>163.49654979894936</c:v>
                </c:pt>
                <c:pt idx="3147">
                  <c:v>163.49654979894936</c:v>
                </c:pt>
                <c:pt idx="3148">
                  <c:v>163.49654979894936</c:v>
                </c:pt>
                <c:pt idx="3149">
                  <c:v>164.49219547974738</c:v>
                </c:pt>
                <c:pt idx="3150">
                  <c:v>161.50897490713854</c:v>
                </c:pt>
                <c:pt idx="3151">
                  <c:v>162.43785879651219</c:v>
                </c:pt>
                <c:pt idx="3152">
                  <c:v>164.08168440377241</c:v>
                </c:pt>
                <c:pt idx="3153">
                  <c:v>165.10433015192766</c:v>
                </c:pt>
                <c:pt idx="3154">
                  <c:v>165.10433015192766</c:v>
                </c:pt>
                <c:pt idx="3155">
                  <c:v>165.10433015192766</c:v>
                </c:pt>
                <c:pt idx="3156">
                  <c:v>164.98439154511357</c:v>
                </c:pt>
                <c:pt idx="3157">
                  <c:v>165.43864724389209</c:v>
                </c:pt>
                <c:pt idx="3158">
                  <c:v>165.8996146318614</c:v>
                </c:pt>
                <c:pt idx="3159">
                  <c:v>168.86764088155215</c:v>
                </c:pt>
                <c:pt idx="3160">
                  <c:v>169.54477192532647</c:v>
                </c:pt>
                <c:pt idx="3161">
                  <c:v>169.54477192532647</c:v>
                </c:pt>
                <c:pt idx="3162">
                  <c:v>169.54477192532647</c:v>
                </c:pt>
                <c:pt idx="3163">
                  <c:v>169.58570295343716</c:v>
                </c:pt>
                <c:pt idx="3164">
                  <c:v>170.42768459722549</c:v>
                </c:pt>
                <c:pt idx="3165">
                  <c:v>170.15494546496325</c:v>
                </c:pt>
                <c:pt idx="3166">
                  <c:v>169.35011401667435</c:v>
                </c:pt>
                <c:pt idx="3167">
                  <c:v>170.54144989745703</c:v>
                </c:pt>
                <c:pt idx="3168">
                  <c:v>170.54144989745703</c:v>
                </c:pt>
                <c:pt idx="3169">
                  <c:v>170.54144989745703</c:v>
                </c:pt>
                <c:pt idx="3170">
                  <c:v>171.48647628743109</c:v>
                </c:pt>
                <c:pt idx="3171">
                  <c:v>170.82523291718888</c:v>
                </c:pt>
                <c:pt idx="3172">
                  <c:v>172.27143730156911</c:v>
                </c:pt>
                <c:pt idx="3173">
                  <c:v>174.88948129330097</c:v>
                </c:pt>
                <c:pt idx="3174">
                  <c:v>174.46034532816267</c:v>
                </c:pt>
                <c:pt idx="3175">
                  <c:v>174.46034532816267</c:v>
                </c:pt>
                <c:pt idx="3176">
                  <c:v>174.46034532816267</c:v>
                </c:pt>
                <c:pt idx="3177">
                  <c:v>173.15923422800276</c:v>
                </c:pt>
                <c:pt idx="3178">
                  <c:v>174.91684433384816</c:v>
                </c:pt>
                <c:pt idx="3179">
                  <c:v>176.13652651474402</c:v>
                </c:pt>
                <c:pt idx="3180">
                  <c:v>174.75127137851314</c:v>
                </c:pt>
                <c:pt idx="3181">
                  <c:v>174.45507738279025</c:v>
                </c:pt>
                <c:pt idx="3182">
                  <c:v>174.45507738279025</c:v>
                </c:pt>
                <c:pt idx="3183">
                  <c:v>174.45507738279025</c:v>
                </c:pt>
                <c:pt idx="3184">
                  <c:v>174.11887208440262</c:v>
                </c:pt>
                <c:pt idx="3185">
                  <c:v>174.91777207011793</c:v>
                </c:pt>
                <c:pt idx="3186">
                  <c:v>174.71775409161938</c:v>
                </c:pt>
                <c:pt idx="3187">
                  <c:v>176.43737466099296</c:v>
                </c:pt>
                <c:pt idx="3188">
                  <c:v>174.96077348183508</c:v>
                </c:pt>
                <c:pt idx="3189">
                  <c:v>174.96077348183508</c:v>
                </c:pt>
                <c:pt idx="3190">
                  <c:v>174.96077348183508</c:v>
                </c:pt>
                <c:pt idx="3191">
                  <c:v>175.91711958023018</c:v>
                </c:pt>
                <c:pt idx="3192">
                  <c:v>176.51668568417824</c:v>
                </c:pt>
                <c:pt idx="3193">
                  <c:v>176.93258293423591</c:v>
                </c:pt>
                <c:pt idx="3194">
                  <c:v>176.61459728782009</c:v>
                </c:pt>
                <c:pt idx="3195">
                  <c:v>176.61459728782009</c:v>
                </c:pt>
                <c:pt idx="3196">
                  <c:v>176.61459728782009</c:v>
                </c:pt>
                <c:pt idx="3197">
                  <c:v>176.61459728782009</c:v>
                </c:pt>
                <c:pt idx="3198">
                  <c:v>176.61459728782009</c:v>
                </c:pt>
                <c:pt idx="3199">
                  <c:v>174.72119211621785</c:v>
                </c:pt>
                <c:pt idx="3200">
                  <c:v>176.69320805450874</c:v>
                </c:pt>
                <c:pt idx="3201">
                  <c:v>177.20293415040933</c:v>
                </c:pt>
                <c:pt idx="3202">
                  <c:v>174.87448889839035</c:v>
                </c:pt>
                <c:pt idx="3203">
                  <c:v>174.87448889839035</c:v>
                </c:pt>
                <c:pt idx="3204">
                  <c:v>174.87448889839035</c:v>
                </c:pt>
                <c:pt idx="3205">
                  <c:v>176.28564910523181</c:v>
                </c:pt>
                <c:pt idx="3206">
                  <c:v>174.43897921795616</c:v>
                </c:pt>
                <c:pt idx="3207">
                  <c:v>172.87008243701234</c:v>
                </c:pt>
                <c:pt idx="3208">
                  <c:v>171.53186768700175</c:v>
                </c:pt>
                <c:pt idx="3209">
                  <c:v>169.93956949412868</c:v>
                </c:pt>
                <c:pt idx="3210">
                  <c:v>169.93956949412868</c:v>
                </c:pt>
                <c:pt idx="3211">
                  <c:v>169.93956949412868</c:v>
                </c:pt>
                <c:pt idx="3212">
                  <c:v>170.8540015810824</c:v>
                </c:pt>
                <c:pt idx="3213">
                  <c:v>168.40957258310232</c:v>
                </c:pt>
                <c:pt idx="3214">
                  <c:v>168.70742357629862</c:v>
                </c:pt>
                <c:pt idx="3215">
                  <c:v>169.52564898390926</c:v>
                </c:pt>
                <c:pt idx="3216">
                  <c:v>168.90675497194815</c:v>
                </c:pt>
                <c:pt idx="3217">
                  <c:v>168.90675497194815</c:v>
                </c:pt>
                <c:pt idx="3218">
                  <c:v>168.90675497194815</c:v>
                </c:pt>
                <c:pt idx="3219">
                  <c:v>169.75306964272119</c:v>
                </c:pt>
                <c:pt idx="3220">
                  <c:v>173.17845910024718</c:v>
                </c:pt>
                <c:pt idx="3221">
                  <c:v>172.50490488931177</c:v>
                </c:pt>
                <c:pt idx="3222">
                  <c:v>171.38509654954254</c:v>
                </c:pt>
                <c:pt idx="3223">
                  <c:v>173.43034053338067</c:v>
                </c:pt>
                <c:pt idx="3224">
                  <c:v>173.43034053338067</c:v>
                </c:pt>
                <c:pt idx="3225">
                  <c:v>173.43034053338067</c:v>
                </c:pt>
                <c:pt idx="3226">
                  <c:v>173.13601720313912</c:v>
                </c:pt>
                <c:pt idx="3227">
                  <c:v>170.44383372747316</c:v>
                </c:pt>
                <c:pt idx="3228">
                  <c:v>170.33210911555281</c:v>
                </c:pt>
                <c:pt idx="3229">
                  <c:v>170.02603542605067</c:v>
                </c:pt>
                <c:pt idx="3230">
                  <c:v>171.92611540943059</c:v>
                </c:pt>
                <c:pt idx="3231">
                  <c:v>171.92611540943059</c:v>
                </c:pt>
                <c:pt idx="3232">
                  <c:v>171.92611540943059</c:v>
                </c:pt>
                <c:pt idx="3233">
                  <c:v>173.4377589705978</c:v>
                </c:pt>
                <c:pt idx="3234">
                  <c:v>175.44177414466714</c:v>
                </c:pt>
                <c:pt idx="3235">
                  <c:v>175.82097533006578</c:v>
                </c:pt>
                <c:pt idx="3236">
                  <c:v>177.23579247798443</c:v>
                </c:pt>
                <c:pt idx="3237">
                  <c:v>178.32586422535348</c:v>
                </c:pt>
                <c:pt idx="3238">
                  <c:v>178.32586422535348</c:v>
                </c:pt>
                <c:pt idx="3239">
                  <c:v>178.32586422535348</c:v>
                </c:pt>
                <c:pt idx="3240">
                  <c:v>178.57006562643667</c:v>
                </c:pt>
                <c:pt idx="3241">
                  <c:v>178.99747733080497</c:v>
                </c:pt>
                <c:pt idx="3242">
                  <c:v>180.66441996574858</c:v>
                </c:pt>
                <c:pt idx="3243">
                  <c:v>179.82744080520513</c:v>
                </c:pt>
                <c:pt idx="3244">
                  <c:v>179.47125319736838</c:v>
                </c:pt>
                <c:pt idx="3245">
                  <c:v>179.47125319736838</c:v>
                </c:pt>
                <c:pt idx="3246">
                  <c:v>179.47125319736838</c:v>
                </c:pt>
                <c:pt idx="3247">
                  <c:v>179.95674696554414</c:v>
                </c:pt>
                <c:pt idx="3248">
                  <c:v>178.9768134107423</c:v>
                </c:pt>
                <c:pt idx="3249">
                  <c:v>178.02236297712358</c:v>
                </c:pt>
                <c:pt idx="3250">
                  <c:v>178.05119047913701</c:v>
                </c:pt>
                <c:pt idx="3251">
                  <c:v>178.45074081446899</c:v>
                </c:pt>
                <c:pt idx="3252">
                  <c:v>178.45074081446899</c:v>
                </c:pt>
                <c:pt idx="3253">
                  <c:v>178.45074081446899</c:v>
                </c:pt>
                <c:pt idx="3254">
                  <c:v>179.50893804629953</c:v>
                </c:pt>
                <c:pt idx="3255">
                  <c:v>178.83883815784557</c:v>
                </c:pt>
                <c:pt idx="3256">
                  <c:v>175.49451119345235</c:v>
                </c:pt>
                <c:pt idx="3257">
                  <c:v>176.62608177060028</c:v>
                </c:pt>
                <c:pt idx="3258">
                  <c:v>176.79302430057444</c:v>
                </c:pt>
                <c:pt idx="3259">
                  <c:v>176.79302430057444</c:v>
                </c:pt>
                <c:pt idx="3260">
                  <c:v>176.79302430057444</c:v>
                </c:pt>
                <c:pt idx="3261">
                  <c:v>178.11943261555766</c:v>
                </c:pt>
                <c:pt idx="3262">
                  <c:v>176.25268290777041</c:v>
                </c:pt>
                <c:pt idx="3263">
                  <c:v>178.91723180358497</c:v>
                </c:pt>
                <c:pt idx="3264">
                  <c:v>180.4034423802768</c:v>
                </c:pt>
                <c:pt idx="3265">
                  <c:v>178.49849153977453</c:v>
                </c:pt>
                <c:pt idx="3266">
                  <c:v>178.49849153977453</c:v>
                </c:pt>
                <c:pt idx="3267">
                  <c:v>178.49849153977453</c:v>
                </c:pt>
                <c:pt idx="3268">
                  <c:v>176.47083739141416</c:v>
                </c:pt>
                <c:pt idx="3269">
                  <c:v>174.38680085507426</c:v>
                </c:pt>
                <c:pt idx="3270">
                  <c:v>178.58426094437647</c:v>
                </c:pt>
                <c:pt idx="3271">
                  <c:v>173.31509792674134</c:v>
                </c:pt>
                <c:pt idx="3272">
                  <c:v>169.39323572886653</c:v>
                </c:pt>
                <c:pt idx="3273">
                  <c:v>169.39323572886653</c:v>
                </c:pt>
                <c:pt idx="3274">
                  <c:v>169.39323572886653</c:v>
                </c:pt>
                <c:pt idx="3275">
                  <c:v>171.22157436510741</c:v>
                </c:pt>
                <c:pt idx="3276">
                  <c:v>172.67617409285873</c:v>
                </c:pt>
                <c:pt idx="3277">
                  <c:v>171.81964562170577</c:v>
                </c:pt>
                <c:pt idx="3278">
                  <c:v>173.36244134309055</c:v>
                </c:pt>
                <c:pt idx="3279">
                  <c:v>171.70513379556417</c:v>
                </c:pt>
                <c:pt idx="3280">
                  <c:v>171.70513379556417</c:v>
                </c:pt>
                <c:pt idx="3281">
                  <c:v>171.70513379556417</c:v>
                </c:pt>
                <c:pt idx="3282">
                  <c:v>173.81670394775168</c:v>
                </c:pt>
                <c:pt idx="3283">
                  <c:v>172.91813439691734</c:v>
                </c:pt>
                <c:pt idx="3284">
                  <c:v>171.84640287823044</c:v>
                </c:pt>
                <c:pt idx="3285">
                  <c:v>171.78113303368505</c:v>
                </c:pt>
                <c:pt idx="3286">
                  <c:v>171.62492528387486</c:v>
                </c:pt>
                <c:pt idx="3287">
                  <c:v>171.62492528387486</c:v>
                </c:pt>
                <c:pt idx="3288">
                  <c:v>171.62492528387486</c:v>
                </c:pt>
                <c:pt idx="3289">
                  <c:v>173.12824200802646</c:v>
                </c:pt>
                <c:pt idx="3290">
                  <c:v>172.31341001301266</c:v>
                </c:pt>
                <c:pt idx="3291">
                  <c:v>175.44198201173376</c:v>
                </c:pt>
                <c:pt idx="3292">
                  <c:v>176.55393601497556</c:v>
                </c:pt>
                <c:pt idx="3293">
                  <c:v>176.49605601729328</c:v>
                </c:pt>
                <c:pt idx="3294">
                  <c:v>176.49605601729328</c:v>
                </c:pt>
                <c:pt idx="3295">
                  <c:v>176.49605601729328</c:v>
                </c:pt>
                <c:pt idx="3296">
                  <c:v>176.25456061725197</c:v>
                </c:pt>
                <c:pt idx="3297">
                  <c:v>173.55323941583438</c:v>
                </c:pt>
                <c:pt idx="3298">
                  <c:v>175.78439846094065</c:v>
                </c:pt>
                <c:pt idx="3299">
                  <c:v>177.04815660888767</c:v>
                </c:pt>
                <c:pt idx="3300">
                  <c:v>180.0557521847561</c:v>
                </c:pt>
                <c:pt idx="3301">
                  <c:v>180.0557521847561</c:v>
                </c:pt>
                <c:pt idx="3302">
                  <c:v>180.0557521847561</c:v>
                </c:pt>
                <c:pt idx="3303">
                  <c:v>177.93300044179972</c:v>
                </c:pt>
                <c:pt idx="3304">
                  <c:v>176.39787853717101</c:v>
                </c:pt>
                <c:pt idx="3305">
                  <c:v>175.0624132952627</c:v>
                </c:pt>
                <c:pt idx="3306">
                  <c:v>174.07573959903365</c:v>
                </c:pt>
                <c:pt idx="3307">
                  <c:v>172.05302025626858</c:v>
                </c:pt>
                <c:pt idx="3308">
                  <c:v>172.05302025626858</c:v>
                </c:pt>
                <c:pt idx="3309">
                  <c:v>172.05302025626858</c:v>
                </c:pt>
                <c:pt idx="3310">
                  <c:v>174.64335328908737</c:v>
                </c:pt>
                <c:pt idx="3311">
                  <c:v>174.80212325946346</c:v>
                </c:pt>
                <c:pt idx="3312">
                  <c:v>172.81768488141637</c:v>
                </c:pt>
                <c:pt idx="3313">
                  <c:v>171.19244479978863</c:v>
                </c:pt>
                <c:pt idx="3314">
                  <c:v>173.06286443171234</c:v>
                </c:pt>
                <c:pt idx="3315">
                  <c:v>173.06286443171234</c:v>
                </c:pt>
                <c:pt idx="3316">
                  <c:v>173.06286443171234</c:v>
                </c:pt>
                <c:pt idx="3317">
                  <c:v>170.73121885557433</c:v>
                </c:pt>
                <c:pt idx="3318">
                  <c:v>171.51222362768286</c:v>
                </c:pt>
                <c:pt idx="3319">
                  <c:v>172.56410335810196</c:v>
                </c:pt>
                <c:pt idx="3320">
                  <c:v>168.40806364775213</c:v>
                </c:pt>
                <c:pt idx="3321">
                  <c:v>165.83406095554076</c:v>
                </c:pt>
                <c:pt idx="3322">
                  <c:v>165.83406095554076</c:v>
                </c:pt>
                <c:pt idx="3323">
                  <c:v>165.83406095554076</c:v>
                </c:pt>
                <c:pt idx="3324">
                  <c:v>164.20402377161693</c:v>
                </c:pt>
                <c:pt idx="3325">
                  <c:v>163.85440006708316</c:v>
                </c:pt>
                <c:pt idx="3326">
                  <c:v>167.08770778640584</c:v>
                </c:pt>
                <c:pt idx="3327">
                  <c:v>166.91293785284643</c:v>
                </c:pt>
                <c:pt idx="3328">
                  <c:v>167.32036034188297</c:v>
                </c:pt>
                <c:pt idx="3329">
                  <c:v>167.32036034188297</c:v>
                </c:pt>
                <c:pt idx="3330">
                  <c:v>167.32036034188297</c:v>
                </c:pt>
                <c:pt idx="3331">
                  <c:v>167.26005748434585</c:v>
                </c:pt>
                <c:pt idx="3332">
                  <c:v>168.83886116824638</c:v>
                </c:pt>
                <c:pt idx="3333">
                  <c:v>170.72700916765308</c:v>
                </c:pt>
                <c:pt idx="3334">
                  <c:v>172.99172251518388</c:v>
                </c:pt>
                <c:pt idx="3335">
                  <c:v>174.58280831130597</c:v>
                </c:pt>
                <c:pt idx="3336">
                  <c:v>174.58280831130597</c:v>
                </c:pt>
                <c:pt idx="3337">
                  <c:v>174.58280831130597</c:v>
                </c:pt>
                <c:pt idx="3338">
                  <c:v>176.81467327573259</c:v>
                </c:pt>
                <c:pt idx="3339">
                  <c:v>176.96546059828233</c:v>
                </c:pt>
                <c:pt idx="3340">
                  <c:v>178.47106206463656</c:v>
                </c:pt>
                <c:pt idx="3341">
                  <c:v>177.88434476963695</c:v>
                </c:pt>
                <c:pt idx="3342">
                  <c:v>179.79539350448368</c:v>
                </c:pt>
                <c:pt idx="3343">
                  <c:v>179.79539350448368</c:v>
                </c:pt>
                <c:pt idx="3344">
                  <c:v>179.79539350448368</c:v>
                </c:pt>
                <c:pt idx="3345">
                  <c:v>179.28903140211997</c:v>
                </c:pt>
                <c:pt idx="3346">
                  <c:v>179.29422296843069</c:v>
                </c:pt>
                <c:pt idx="3347">
                  <c:v>178.99450503892965</c:v>
                </c:pt>
                <c:pt idx="3348">
                  <c:v>180.39732155840196</c:v>
                </c:pt>
                <c:pt idx="3349">
                  <c:v>179.57605631938415</c:v>
                </c:pt>
                <c:pt idx="3350">
                  <c:v>179.57605631938415</c:v>
                </c:pt>
                <c:pt idx="3351">
                  <c:v>179.57605631938415</c:v>
                </c:pt>
                <c:pt idx="3352">
                  <c:v>180.38324667905488</c:v>
                </c:pt>
                <c:pt idx="3353">
                  <c:v>177.75216230919091</c:v>
                </c:pt>
                <c:pt idx="3354">
                  <c:v>176.1552804057944</c:v>
                </c:pt>
                <c:pt idx="3355">
                  <c:v>175.20747812724647</c:v>
                </c:pt>
                <c:pt idx="3356">
                  <c:v>172.02998582294109</c:v>
                </c:pt>
                <c:pt idx="3357">
                  <c:v>172.02998582294109</c:v>
                </c:pt>
                <c:pt idx="3358">
                  <c:v>172.02998582294109</c:v>
                </c:pt>
                <c:pt idx="3359">
                  <c:v>173.06534322921624</c:v>
                </c:pt>
                <c:pt idx="3360">
                  <c:v>171.58365835363395</c:v>
                </c:pt>
                <c:pt idx="3361">
                  <c:v>172.00390354738272</c:v>
                </c:pt>
                <c:pt idx="3362">
                  <c:v>174.30096487776376</c:v>
                </c:pt>
                <c:pt idx="3363">
                  <c:v>175.98706498353758</c:v>
                </c:pt>
                <c:pt idx="3364">
                  <c:v>175.98706498353758</c:v>
                </c:pt>
                <c:pt idx="3365">
                  <c:v>175.98706498353758</c:v>
                </c:pt>
                <c:pt idx="3366">
                  <c:v>176.10469550626584</c:v>
                </c:pt>
                <c:pt idx="3367">
                  <c:v>177.15476865779419</c:v>
                </c:pt>
                <c:pt idx="3368">
                  <c:v>176.30551166667641</c:v>
                </c:pt>
                <c:pt idx="3369">
                  <c:v>180.76478509136396</c:v>
                </c:pt>
                <c:pt idx="3370">
                  <c:v>178.42538255164331</c:v>
                </c:pt>
                <c:pt idx="3371">
                  <c:v>178.42538255164331</c:v>
                </c:pt>
                <c:pt idx="3372">
                  <c:v>178.42538255164331</c:v>
                </c:pt>
                <c:pt idx="3373">
                  <c:v>178.1761410993139</c:v>
                </c:pt>
                <c:pt idx="3374">
                  <c:v>180.738336113439</c:v>
                </c:pt>
                <c:pt idx="3375">
                  <c:v>179.55311760158975</c:v>
                </c:pt>
                <c:pt idx="3376">
                  <c:v>184.3396096996247</c:v>
                </c:pt>
                <c:pt idx="3377">
                  <c:v>185.33362020553841</c:v>
                </c:pt>
                <c:pt idx="3378">
                  <c:v>185.33362020553841</c:v>
                </c:pt>
                <c:pt idx="3379">
                  <c:v>185.33362020553841</c:v>
                </c:pt>
                <c:pt idx="3380">
                  <c:v>182.81788727902381</c:v>
                </c:pt>
                <c:pt idx="3381">
                  <c:v>179.59770142724807</c:v>
                </c:pt>
                <c:pt idx="3382">
                  <c:v>179.81537097981493</c:v>
                </c:pt>
                <c:pt idx="3383">
                  <c:v>178.02055114976193</c:v>
                </c:pt>
                <c:pt idx="3384">
                  <c:v>178.09906509597639</c:v>
                </c:pt>
                <c:pt idx="3385">
                  <c:v>178.09906509597639</c:v>
                </c:pt>
                <c:pt idx="3386">
                  <c:v>178.09906509597639</c:v>
                </c:pt>
                <c:pt idx="3387">
                  <c:v>179.02110456509544</c:v>
                </c:pt>
                <c:pt idx="3388">
                  <c:v>178.21428767555625</c:v>
                </c:pt>
                <c:pt idx="3389">
                  <c:v>178.86718528666449</c:v>
                </c:pt>
                <c:pt idx="3390">
                  <c:v>177.84141669839309</c:v>
                </c:pt>
                <c:pt idx="3391">
                  <c:v>179.68311006854248</c:v>
                </c:pt>
                <c:pt idx="3392">
                  <c:v>179.68311006854248</c:v>
                </c:pt>
                <c:pt idx="3393">
                  <c:v>179.68311006854248</c:v>
                </c:pt>
                <c:pt idx="3394">
                  <c:v>180.30360555468079</c:v>
                </c:pt>
                <c:pt idx="3395">
                  <c:v>176.75987109181173</c:v>
                </c:pt>
                <c:pt idx="3396">
                  <c:v>175.04702063539588</c:v>
                </c:pt>
                <c:pt idx="3397">
                  <c:v>175.72516421967845</c:v>
                </c:pt>
                <c:pt idx="3398">
                  <c:v>177.79651755013478</c:v>
                </c:pt>
                <c:pt idx="3399">
                  <c:v>177.79651755013478</c:v>
                </c:pt>
                <c:pt idx="3400">
                  <c:v>177.79651755013478</c:v>
                </c:pt>
                <c:pt idx="3401">
                  <c:v>175.41975874337763</c:v>
                </c:pt>
                <c:pt idx="3402">
                  <c:v>175.17363225845816</c:v>
                </c:pt>
                <c:pt idx="3403">
                  <c:v>174.01401067673743</c:v>
                </c:pt>
                <c:pt idx="3404">
                  <c:v>175.08547935753222</c:v>
                </c:pt>
                <c:pt idx="3405">
                  <c:v>175.25917224963985</c:v>
                </c:pt>
                <c:pt idx="3406">
                  <c:v>175.25917224963985</c:v>
                </c:pt>
                <c:pt idx="3407">
                  <c:v>175.25917224963985</c:v>
                </c:pt>
                <c:pt idx="3408">
                  <c:v>176.35404068495203</c:v>
                </c:pt>
                <c:pt idx="3409">
                  <c:v>175.5471765591758</c:v>
                </c:pt>
                <c:pt idx="3410">
                  <c:v>174.29277905887105</c:v>
                </c:pt>
                <c:pt idx="3411">
                  <c:v>172.17554815470825</c:v>
                </c:pt>
                <c:pt idx="3412">
                  <c:v>173.5465176440548</c:v>
                </c:pt>
                <c:pt idx="3413">
                  <c:v>173.5465176440548</c:v>
                </c:pt>
                <c:pt idx="3414">
                  <c:v>173.5465176440548</c:v>
                </c:pt>
                <c:pt idx="3415">
                  <c:v>173.47838544928533</c:v>
                </c:pt>
                <c:pt idx="3416">
                  <c:v>174.78600078592248</c:v>
                </c:pt>
                <c:pt idx="3417">
                  <c:v>169.08475520115709</c:v>
                </c:pt>
                <c:pt idx="3418">
                  <c:v>172.13521241367857</c:v>
                </c:pt>
                <c:pt idx="3419">
                  <c:v>168.87587200303466</c:v>
                </c:pt>
                <c:pt idx="3420">
                  <c:v>168.87587200303466</c:v>
                </c:pt>
                <c:pt idx="3421">
                  <c:v>168.87587200303466</c:v>
                </c:pt>
                <c:pt idx="3422">
                  <c:v>169.72232962557771</c:v>
                </c:pt>
                <c:pt idx="3423">
                  <c:v>165.24492853527477</c:v>
                </c:pt>
                <c:pt idx="3424">
                  <c:v>164.50199216481749</c:v>
                </c:pt>
                <c:pt idx="3425">
                  <c:v>167.57710517378544</c:v>
                </c:pt>
                <c:pt idx="3426">
                  <c:v>166.07883098699787</c:v>
                </c:pt>
                <c:pt idx="3427">
                  <c:v>166.07883098699787</c:v>
                </c:pt>
                <c:pt idx="3428">
                  <c:v>166.07883098699787</c:v>
                </c:pt>
                <c:pt idx="3429">
                  <c:v>166.75966220267455</c:v>
                </c:pt>
                <c:pt idx="3430">
                  <c:v>165.22688332589769</c:v>
                </c:pt>
                <c:pt idx="3431">
                  <c:v>163.73219743571417</c:v>
                </c:pt>
                <c:pt idx="3432">
                  <c:v>163.94860224493988</c:v>
                </c:pt>
                <c:pt idx="3433">
                  <c:v>164.00885551823987</c:v>
                </c:pt>
                <c:pt idx="3434">
                  <c:v>164.00885551823987</c:v>
                </c:pt>
                <c:pt idx="3435">
                  <c:v>164.00885551823987</c:v>
                </c:pt>
                <c:pt idx="3436">
                  <c:v>165.45224837969201</c:v>
                </c:pt>
                <c:pt idx="3437">
                  <c:v>163.89614226016513</c:v>
                </c:pt>
                <c:pt idx="3438">
                  <c:v>164.55295315871305</c:v>
                </c:pt>
                <c:pt idx="3439">
                  <c:v>165.0795387239466</c:v>
                </c:pt>
                <c:pt idx="3440">
                  <c:v>166.9035705755567</c:v>
                </c:pt>
                <c:pt idx="3441">
                  <c:v>166.9035705755567</c:v>
                </c:pt>
                <c:pt idx="3442">
                  <c:v>166.9035705755567</c:v>
                </c:pt>
                <c:pt idx="3443">
                  <c:v>167.15184258008534</c:v>
                </c:pt>
                <c:pt idx="3444">
                  <c:v>168.90541067283922</c:v>
                </c:pt>
                <c:pt idx="3445">
                  <c:v>170.43742700205831</c:v>
                </c:pt>
                <c:pt idx="3446">
                  <c:v>172.07035940820748</c:v>
                </c:pt>
                <c:pt idx="3447">
                  <c:v>172.7026127119596</c:v>
                </c:pt>
                <c:pt idx="3448">
                  <c:v>172.7026127119596</c:v>
                </c:pt>
                <c:pt idx="3449">
                  <c:v>172.7026127119596</c:v>
                </c:pt>
                <c:pt idx="3450">
                  <c:v>173.23144710880621</c:v>
                </c:pt>
                <c:pt idx="3451">
                  <c:v>171.13165272952727</c:v>
                </c:pt>
                <c:pt idx="3452">
                  <c:v>171.03576979796088</c:v>
                </c:pt>
                <c:pt idx="3453">
                  <c:v>171.46112064884076</c:v>
                </c:pt>
                <c:pt idx="3454">
                  <c:v>171.46283703690457</c:v>
                </c:pt>
                <c:pt idx="3455">
                  <c:v>171.46283703690457</c:v>
                </c:pt>
                <c:pt idx="3456">
                  <c:v>171.46283703690457</c:v>
                </c:pt>
                <c:pt idx="3457">
                  <c:v>170.98490341465711</c:v>
                </c:pt>
                <c:pt idx="3458">
                  <c:v>170.65252894747081</c:v>
                </c:pt>
                <c:pt idx="3459">
                  <c:v>170.75258731378074</c:v>
                </c:pt>
                <c:pt idx="3460">
                  <c:v>166.24315425381576</c:v>
                </c:pt>
                <c:pt idx="3461">
                  <c:v>166.74478071623858</c:v>
                </c:pt>
                <c:pt idx="3462">
                  <c:v>166.74478071623858</c:v>
                </c:pt>
                <c:pt idx="3463">
                  <c:v>166.74478071623858</c:v>
                </c:pt>
                <c:pt idx="3464">
                  <c:v>165.9294485972062</c:v>
                </c:pt>
                <c:pt idx="3465">
                  <c:v>165.95428601836534</c:v>
                </c:pt>
                <c:pt idx="3466">
                  <c:v>165.95428601836534</c:v>
                </c:pt>
                <c:pt idx="3467">
                  <c:v>165.95428601836534</c:v>
                </c:pt>
                <c:pt idx="3468">
                  <c:v>167.87095517483289</c:v>
                </c:pt>
                <c:pt idx="3469">
                  <c:v>167.87095517483289</c:v>
                </c:pt>
                <c:pt idx="3470">
                  <c:v>167.87095517483289</c:v>
                </c:pt>
                <c:pt idx="3471">
                  <c:v>166.42435080173189</c:v>
                </c:pt>
                <c:pt idx="3472">
                  <c:v>166.61248638049435</c:v>
                </c:pt>
                <c:pt idx="3473">
                  <c:v>166.61248638049435</c:v>
                </c:pt>
                <c:pt idx="3474">
                  <c:v>166.06444382363915</c:v>
                </c:pt>
                <c:pt idx="3475">
                  <c:v>165.02534812498968</c:v>
                </c:pt>
                <c:pt idx="3476">
                  <c:v>165.02534812498968</c:v>
                </c:pt>
                <c:pt idx="3477">
                  <c:v>165.02534812498968</c:v>
                </c:pt>
                <c:pt idx="3478">
                  <c:v>170.40387822433979</c:v>
                </c:pt>
                <c:pt idx="3479">
                  <c:v>170.91808582370118</c:v>
                </c:pt>
                <c:pt idx="3480">
                  <c:v>169.38942230048914</c:v>
                </c:pt>
                <c:pt idx="3481">
                  <c:v>169.97037456468607</c:v>
                </c:pt>
                <c:pt idx="3482">
                  <c:v>167.79393483290923</c:v>
                </c:pt>
                <c:pt idx="3483">
                  <c:v>167.79393483290923</c:v>
                </c:pt>
                <c:pt idx="3484">
                  <c:v>167.79393483290923</c:v>
                </c:pt>
                <c:pt idx="3485">
                  <c:v>166.57692923399532</c:v>
                </c:pt>
                <c:pt idx="3486">
                  <c:v>168.61229697699551</c:v>
                </c:pt>
                <c:pt idx="3487">
                  <c:v>170.33405616009566</c:v>
                </c:pt>
                <c:pt idx="3488">
                  <c:v>173.04473869974379</c:v>
                </c:pt>
                <c:pt idx="3489">
                  <c:v>174.17539286626939</c:v>
                </c:pt>
                <c:pt idx="3490">
                  <c:v>174.17539286626939</c:v>
                </c:pt>
                <c:pt idx="3491">
                  <c:v>174.17539286626939</c:v>
                </c:pt>
                <c:pt idx="3492">
                  <c:v>176.56663234203577</c:v>
                </c:pt>
                <c:pt idx="3493">
                  <c:v>177.21360760633553</c:v>
                </c:pt>
                <c:pt idx="3494">
                  <c:v>178.51285052713183</c:v>
                </c:pt>
                <c:pt idx="3495">
                  <c:v>179.23929965532881</c:v>
                </c:pt>
                <c:pt idx="3496">
                  <c:v>180.59218015200253</c:v>
                </c:pt>
                <c:pt idx="3497">
                  <c:v>180.59218015200253</c:v>
                </c:pt>
                <c:pt idx="3498">
                  <c:v>180.59218015200253</c:v>
                </c:pt>
                <c:pt idx="3499">
                  <c:v>179.14663362199971</c:v>
                </c:pt>
                <c:pt idx="3500">
                  <c:v>178.35409989322707</c:v>
                </c:pt>
                <c:pt idx="3501">
                  <c:v>179.43333313407535</c:v>
                </c:pt>
                <c:pt idx="3502">
                  <c:v>181.13199034431625</c:v>
                </c:pt>
                <c:pt idx="3503">
                  <c:v>181.34390425808081</c:v>
                </c:pt>
                <c:pt idx="3504">
                  <c:v>181.34390425808081</c:v>
                </c:pt>
                <c:pt idx="3505">
                  <c:v>181.34390425808081</c:v>
                </c:pt>
                <c:pt idx="3506">
                  <c:v>176.5818504211901</c:v>
                </c:pt>
                <c:pt idx="3507">
                  <c:v>179.84267145306555</c:v>
                </c:pt>
                <c:pt idx="3508">
                  <c:v>180.81169329899095</c:v>
                </c:pt>
                <c:pt idx="3509">
                  <c:v>183.02190956449471</c:v>
                </c:pt>
                <c:pt idx="3510">
                  <c:v>180.9555250165761</c:v>
                </c:pt>
                <c:pt idx="3511">
                  <c:v>180.9555250165761</c:v>
                </c:pt>
                <c:pt idx="3512">
                  <c:v>180.9555250165761</c:v>
                </c:pt>
                <c:pt idx="3513">
                  <c:v>181.92233601324278</c:v>
                </c:pt>
                <c:pt idx="3514">
                  <c:v>183.63289219733801</c:v>
                </c:pt>
                <c:pt idx="3515">
                  <c:v>185.55899078403863</c:v>
                </c:pt>
                <c:pt idx="3516">
                  <c:v>188.81486388914178</c:v>
                </c:pt>
                <c:pt idx="3517">
                  <c:v>190.17844822762535</c:v>
                </c:pt>
                <c:pt idx="3518">
                  <c:v>190.17844822762535</c:v>
                </c:pt>
                <c:pt idx="3519">
                  <c:v>190.17844822762535</c:v>
                </c:pt>
                <c:pt idx="3520">
                  <c:v>190.6615705157129</c:v>
                </c:pt>
                <c:pt idx="3521">
                  <c:v>190.47094619497554</c:v>
                </c:pt>
                <c:pt idx="3522">
                  <c:v>187.32180502490112</c:v>
                </c:pt>
                <c:pt idx="3523">
                  <c:v>188.73858261477503</c:v>
                </c:pt>
                <c:pt idx="3524">
                  <c:v>188.76381643359593</c:v>
                </c:pt>
                <c:pt idx="3525">
                  <c:v>188.76381643359593</c:v>
                </c:pt>
                <c:pt idx="3526">
                  <c:v>188.76381643359593</c:v>
                </c:pt>
                <c:pt idx="3527">
                  <c:v>188.21620066028603</c:v>
                </c:pt>
                <c:pt idx="3528">
                  <c:v>188.5347396060165</c:v>
                </c:pt>
                <c:pt idx="3529">
                  <c:v>191.14257642701574</c:v>
                </c:pt>
                <c:pt idx="3530">
                  <c:v>187.67474700602881</c:v>
                </c:pt>
                <c:pt idx="3531">
                  <c:v>187.18552627112624</c:v>
                </c:pt>
                <c:pt idx="3532">
                  <c:v>187.18552627112624</c:v>
                </c:pt>
                <c:pt idx="3533">
                  <c:v>187.18552627112624</c:v>
                </c:pt>
                <c:pt idx="3534">
                  <c:v>191.54489892174493</c:v>
                </c:pt>
                <c:pt idx="3535">
                  <c:v>187.14783879795971</c:v>
                </c:pt>
                <c:pt idx="3536">
                  <c:v>195.08025254359637</c:v>
                </c:pt>
                <c:pt idx="3537">
                  <c:v>196.41262049715419</c:v>
                </c:pt>
                <c:pt idx="3538">
                  <c:v>195.38924410661883</c:v>
                </c:pt>
                <c:pt idx="3539">
                  <c:v>195.38924410661883</c:v>
                </c:pt>
                <c:pt idx="3540">
                  <c:v>195.38924410661883</c:v>
                </c:pt>
                <c:pt idx="3541">
                  <c:v>192.2487687142785</c:v>
                </c:pt>
                <c:pt idx="3542">
                  <c:v>191.31785781024124</c:v>
                </c:pt>
                <c:pt idx="3543">
                  <c:v>192.6252946988717</c:v>
                </c:pt>
                <c:pt idx="3544">
                  <c:v>190.59688076530659</c:v>
                </c:pt>
                <c:pt idx="3545">
                  <c:v>193.78867653367342</c:v>
                </c:pt>
                <c:pt idx="3546">
                  <c:v>193.78867653367342</c:v>
                </c:pt>
                <c:pt idx="3547">
                  <c:v>193.78867653367342</c:v>
                </c:pt>
                <c:pt idx="3548">
                  <c:v>195.84665952292659</c:v>
                </c:pt>
                <c:pt idx="3549">
                  <c:v>197.91642519097098</c:v>
                </c:pt>
                <c:pt idx="3550">
                  <c:v>197.27097433119854</c:v>
                </c:pt>
                <c:pt idx="3551">
                  <c:v>194.80066540002056</c:v>
                </c:pt>
                <c:pt idx="3552">
                  <c:v>193.54760294494196</c:v>
                </c:pt>
                <c:pt idx="3553">
                  <c:v>193.54760294494196</c:v>
                </c:pt>
                <c:pt idx="3554">
                  <c:v>193.54760294494196</c:v>
                </c:pt>
                <c:pt idx="3555">
                  <c:v>192.65498585056432</c:v>
                </c:pt>
                <c:pt idx="3556">
                  <c:v>195.1614318842629</c:v>
                </c:pt>
                <c:pt idx="3557">
                  <c:v>192.02397298144655</c:v>
                </c:pt>
                <c:pt idx="3558">
                  <c:v>191.52335864517897</c:v>
                </c:pt>
                <c:pt idx="3559">
                  <c:v>190.28301516845579</c:v>
                </c:pt>
                <c:pt idx="3560">
                  <c:v>190.28301516845579</c:v>
                </c:pt>
                <c:pt idx="3561">
                  <c:v>190.28301516845579</c:v>
                </c:pt>
                <c:pt idx="3562">
                  <c:v>187.18180248110528</c:v>
                </c:pt>
                <c:pt idx="3563">
                  <c:v>189.53555033453597</c:v>
                </c:pt>
                <c:pt idx="3564">
                  <c:v>189.86312673260261</c:v>
                </c:pt>
                <c:pt idx="3565">
                  <c:v>186.19188011957894</c:v>
                </c:pt>
                <c:pt idx="3566">
                  <c:v>176.5414447926282</c:v>
                </c:pt>
                <c:pt idx="3567">
                  <c:v>176.5414447926282</c:v>
                </c:pt>
                <c:pt idx="3568">
                  <c:v>176.5414447926282</c:v>
                </c:pt>
                <c:pt idx="3569">
                  <c:v>167.91229503119385</c:v>
                </c:pt>
                <c:pt idx="3570">
                  <c:v>172.20997508445907</c:v>
                </c:pt>
                <c:pt idx="3571">
                  <c:v>168.11738386117514</c:v>
                </c:pt>
                <c:pt idx="3572">
                  <c:v>178.26915297924373</c:v>
                </c:pt>
                <c:pt idx="3573">
                  <c:v>178.84884947774688</c:v>
                </c:pt>
                <c:pt idx="3574">
                  <c:v>178.84884947774688</c:v>
                </c:pt>
                <c:pt idx="3575">
                  <c:v>178.84884947774688</c:v>
                </c:pt>
                <c:pt idx="3576">
                  <c:v>183.89318831031372</c:v>
                </c:pt>
                <c:pt idx="3577">
                  <c:v>185.16742558265051</c:v>
                </c:pt>
                <c:pt idx="3578">
                  <c:v>186.67875340686479</c:v>
                </c:pt>
                <c:pt idx="3579">
                  <c:v>185.11626348945342</c:v>
                </c:pt>
                <c:pt idx="3580">
                  <c:v>185.11626348945342</c:v>
                </c:pt>
                <c:pt idx="3581">
                  <c:v>185.11626348945342</c:v>
                </c:pt>
                <c:pt idx="3582">
                  <c:v>185.11626348945342</c:v>
                </c:pt>
                <c:pt idx="3583">
                  <c:v>185.11626348945342</c:v>
                </c:pt>
                <c:pt idx="3584">
                  <c:v>187.77004390439683</c:v>
                </c:pt>
                <c:pt idx="3585">
                  <c:v>191.37950137582814</c:v>
                </c:pt>
                <c:pt idx="3586">
                  <c:v>192.84752379137282</c:v>
                </c:pt>
                <c:pt idx="3587">
                  <c:v>194.16887907205046</c:v>
                </c:pt>
                <c:pt idx="3588">
                  <c:v>194.16887907205046</c:v>
                </c:pt>
                <c:pt idx="3589">
                  <c:v>194.16887907205046</c:v>
                </c:pt>
                <c:pt idx="3590">
                  <c:v>195.52649645172386</c:v>
                </c:pt>
                <c:pt idx="3591">
                  <c:v>195.16188159533837</c:v>
                </c:pt>
                <c:pt idx="3592">
                  <c:v>194.29426945883199</c:v>
                </c:pt>
                <c:pt idx="3593">
                  <c:v>193.18215896829025</c:v>
                </c:pt>
                <c:pt idx="3594">
                  <c:v>198.48919564168702</c:v>
                </c:pt>
                <c:pt idx="3595">
                  <c:v>198.48919564168702</c:v>
                </c:pt>
                <c:pt idx="3596">
                  <c:v>198.48919564168702</c:v>
                </c:pt>
                <c:pt idx="3597">
                  <c:v>198.5619550540404</c:v>
                </c:pt>
                <c:pt idx="3598">
                  <c:v>198.68434994518114</c:v>
                </c:pt>
                <c:pt idx="3599">
                  <c:v>197.48066883240986</c:v>
                </c:pt>
                <c:pt idx="3600">
                  <c:v>197.65839199760859</c:v>
                </c:pt>
                <c:pt idx="3601">
                  <c:v>199.25628754645456</c:v>
                </c:pt>
                <c:pt idx="3602">
                  <c:v>199.25628754645456</c:v>
                </c:pt>
                <c:pt idx="3603">
                  <c:v>199.25628754645456</c:v>
                </c:pt>
                <c:pt idx="3604">
                  <c:v>199.4156702067358</c:v>
                </c:pt>
                <c:pt idx="3605">
                  <c:v>202.04310730375821</c:v>
                </c:pt>
                <c:pt idx="3606">
                  <c:v>201.89594819381401</c:v>
                </c:pt>
                <c:pt idx="3607">
                  <c:v>202.1546555394367</c:v>
                </c:pt>
                <c:pt idx="3608">
                  <c:v>202.09332867762623</c:v>
                </c:pt>
                <c:pt idx="3609">
                  <c:v>202.09332867762623</c:v>
                </c:pt>
                <c:pt idx="3610">
                  <c:v>202.09332867762623</c:v>
                </c:pt>
                <c:pt idx="3611">
                  <c:v>204.1875739039929</c:v>
                </c:pt>
                <c:pt idx="3612">
                  <c:v>205.6210318246049</c:v>
                </c:pt>
                <c:pt idx="3613">
                  <c:v>207.14817536305452</c:v>
                </c:pt>
                <c:pt idx="3614">
                  <c:v>204.70199420453869</c:v>
                </c:pt>
                <c:pt idx="3615">
                  <c:v>202.58461150907613</c:v>
                </c:pt>
                <c:pt idx="3616">
                  <c:v>202.58461150907613</c:v>
                </c:pt>
                <c:pt idx="3617">
                  <c:v>202.58461150907613</c:v>
                </c:pt>
                <c:pt idx="3618">
                  <c:v>205.66142695622506</c:v>
                </c:pt>
                <c:pt idx="3619">
                  <c:v>205.54823166754414</c:v>
                </c:pt>
                <c:pt idx="3620">
                  <c:v>203.4569207506984</c:v>
                </c:pt>
                <c:pt idx="3621">
                  <c:v>204.56637441008252</c:v>
                </c:pt>
                <c:pt idx="3622">
                  <c:v>204.01723796142193</c:v>
                </c:pt>
                <c:pt idx="3623">
                  <c:v>204.01723796142193</c:v>
                </c:pt>
                <c:pt idx="3624">
                  <c:v>204.01723796142193</c:v>
                </c:pt>
                <c:pt idx="3625">
                  <c:v>204.83546944620923</c:v>
                </c:pt>
                <c:pt idx="3626">
                  <c:v>204.7778144421824</c:v>
                </c:pt>
                <c:pt idx="3627">
                  <c:v>206.98562787489089</c:v>
                </c:pt>
                <c:pt idx="3628">
                  <c:v>207.46432459716672</c:v>
                </c:pt>
                <c:pt idx="3629">
                  <c:v>207.10733273024124</c:v>
                </c:pt>
                <c:pt idx="3630">
                  <c:v>207.10733273024124</c:v>
                </c:pt>
                <c:pt idx="3631">
                  <c:v>207.10733273024124</c:v>
                </c:pt>
                <c:pt idx="3632">
                  <c:v>207.51270403402503</c:v>
                </c:pt>
                <c:pt idx="3633">
                  <c:v>207.25944031942834</c:v>
                </c:pt>
                <c:pt idx="3634">
                  <c:v>207.60114739637353</c:v>
                </c:pt>
                <c:pt idx="3635">
                  <c:v>207.90101615035078</c:v>
                </c:pt>
                <c:pt idx="3636">
                  <c:v>204.80053507220399</c:v>
                </c:pt>
                <c:pt idx="3637">
                  <c:v>204.80053507220399</c:v>
                </c:pt>
                <c:pt idx="3638">
                  <c:v>204.80053507220399</c:v>
                </c:pt>
                <c:pt idx="3639">
                  <c:v>207.22023659067608</c:v>
                </c:pt>
                <c:pt idx="3640">
                  <c:v>203.81009476948194</c:v>
                </c:pt>
                <c:pt idx="3641">
                  <c:v>202.97106663356811</c:v>
                </c:pt>
                <c:pt idx="3642">
                  <c:v>199.55600671901456</c:v>
                </c:pt>
                <c:pt idx="3643">
                  <c:v>202.34513497475703</c:v>
                </c:pt>
                <c:pt idx="3644">
                  <c:v>202.34513497475703</c:v>
                </c:pt>
                <c:pt idx="3645">
                  <c:v>202.34513497475703</c:v>
                </c:pt>
                <c:pt idx="3646">
                  <c:v>202.0510972718202</c:v>
                </c:pt>
                <c:pt idx="3647">
                  <c:v>206.36208496087451</c:v>
                </c:pt>
                <c:pt idx="3648">
                  <c:v>204.73002891122852</c:v>
                </c:pt>
                <c:pt idx="3649">
                  <c:v>206.14108221500717</c:v>
                </c:pt>
                <c:pt idx="3650">
                  <c:v>209.22435245251384</c:v>
                </c:pt>
                <c:pt idx="3651">
                  <c:v>209.22435245251384</c:v>
                </c:pt>
                <c:pt idx="3652">
                  <c:v>209.22435245251384</c:v>
                </c:pt>
                <c:pt idx="3653">
                  <c:v>209.07281832781865</c:v>
                </c:pt>
              </c:numCache>
            </c:numRef>
          </c:val>
          <c:smooth val="0"/>
          <c:extLst>
            <c:ext xmlns:c16="http://schemas.microsoft.com/office/drawing/2014/chart" uri="{C3380CC4-5D6E-409C-BE32-E72D297353CC}">
              <c16:uniqueId val="{00000002-8089-41E9-BEB4-FE00AF45432D}"/>
            </c:ext>
          </c:extLst>
        </c:ser>
        <c:dLbls>
          <c:showLegendKey val="0"/>
          <c:showVal val="0"/>
          <c:showCatName val="0"/>
          <c:showSerName val="0"/>
          <c:showPercent val="0"/>
          <c:showBubbleSize val="0"/>
        </c:dLbls>
        <c:smooth val="0"/>
        <c:axId val="814997456"/>
        <c:axId val="815000176"/>
      </c:lineChart>
      <c:dateAx>
        <c:axId val="814997456"/>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5000176"/>
        <c:crosses val="autoZero"/>
        <c:auto val="0"/>
        <c:lblOffset val="100"/>
        <c:baseTimeUnit val="days"/>
        <c:majorUnit val="12"/>
        <c:majorTimeUnit val="months"/>
      </c:dateAx>
      <c:valAx>
        <c:axId val="815000176"/>
        <c:scaling>
          <c:orientation val="minMax"/>
          <c:max val="40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4997456"/>
        <c:crosses val="autoZero"/>
        <c:crossBetween val="between"/>
        <c:majorUnit val="50"/>
      </c:valAx>
      <c:spPr>
        <a:noFill/>
        <a:ln>
          <a:noFill/>
        </a:ln>
        <a:effectLst/>
      </c:spPr>
    </c:plotArea>
    <c:legend>
      <c:legendPos val="r"/>
      <c:layout>
        <c:manualLayout>
          <c:xMode val="edge"/>
          <c:yMode val="edge"/>
          <c:x val="9.9516219030085895E-2"/>
          <c:y val="8.6617789493527469E-2"/>
          <c:w val="0.36291818169616996"/>
          <c:h val="0.262234206888229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legend>
    <c:plotVisOnly val="1"/>
    <c:dispBlanksAs val="gap"/>
    <c:showDLblsOverMax val="0"/>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'S&amp;P vs MSCI EM vs ES 50'!$U$30</c:f>
              <c:strCache>
                <c:ptCount val="1"/>
                <c:pt idx="0">
                  <c:v>S&amp;P 500 (NR)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50'!$V$30:$Y$30</c:f>
              <c:numCache>
                <c:formatCode>0.00%</c:formatCode>
                <c:ptCount val="4"/>
                <c:pt idx="0">
                  <c:v>0.15163662169368575</c:v>
                </c:pt>
                <c:pt idx="1">
                  <c:v>0.19690243892693715</c:v>
                </c:pt>
                <c:pt idx="2">
                  <c:v>0.16630050741527036</c:v>
                </c:pt>
                <c:pt idx="3">
                  <c:v>0.13633812296073766</c:v>
                </c:pt>
              </c:numCache>
            </c:numRef>
          </c:val>
          <c:extLst>
            <c:ext xmlns:c16="http://schemas.microsoft.com/office/drawing/2014/chart" uri="{C3380CC4-5D6E-409C-BE32-E72D297353CC}">
              <c16:uniqueId val="{00000000-9FE1-4D97-9EC2-BBEE02DEED5F}"/>
            </c:ext>
          </c:extLst>
        </c:ser>
        <c:ser>
          <c:idx val="2"/>
          <c:order val="1"/>
          <c:tx>
            <c:strRef>
              <c:f>'S&amp;P vs MSCI EM vs ES 50'!$U$32</c:f>
              <c:strCache>
                <c:ptCount val="1"/>
                <c:pt idx="0">
                  <c:v>Euro Stoxx 50 (NR)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50'!$V$32:$Y$32</c:f>
              <c:numCache>
                <c:formatCode>0.00%</c:formatCode>
                <c:ptCount val="4"/>
                <c:pt idx="0">
                  <c:v>0.21819612146664236</c:v>
                </c:pt>
                <c:pt idx="1">
                  <c:v>0.22829844599252236</c:v>
                </c:pt>
                <c:pt idx="2">
                  <c:v>0.14079029755156158</c:v>
                </c:pt>
                <c:pt idx="3">
                  <c:v>7.6473772834128928E-2</c:v>
                </c:pt>
              </c:numCache>
            </c:numRef>
          </c:val>
          <c:extLst>
            <c:ext xmlns:c16="http://schemas.microsoft.com/office/drawing/2014/chart" uri="{C3380CC4-5D6E-409C-BE32-E72D297353CC}">
              <c16:uniqueId val="{00000001-9FE1-4D97-9EC2-BBEE02DEED5F}"/>
            </c:ext>
          </c:extLst>
        </c:ser>
        <c:ser>
          <c:idx val="0"/>
          <c:order val="2"/>
          <c:tx>
            <c:strRef>
              <c:f>'S&amp;P vs MSCI EM vs ES 50'!$U$31</c:f>
              <c:strCache>
                <c:ptCount val="1"/>
                <c:pt idx="0">
                  <c:v>MSCI Emerging Markets (NR)</c:v>
                </c:pt>
              </c:strCache>
            </c:strRef>
          </c:tx>
          <c:spPr>
            <a:solidFill>
              <a:schemeClr val="bg2">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50'!$V$31:$Y$31</c:f>
              <c:numCache>
                <c:formatCode>0.00%</c:formatCode>
                <c:ptCount val="4"/>
                <c:pt idx="0">
                  <c:v>0.15286080273271097</c:v>
                </c:pt>
                <c:pt idx="1">
                  <c:v>9.6931648896504408E-2</c:v>
                </c:pt>
                <c:pt idx="2">
                  <c:v>6.8021187250312476E-2</c:v>
                </c:pt>
                <c:pt idx="3">
                  <c:v>4.8101566551627783E-2</c:v>
                </c:pt>
              </c:numCache>
            </c:numRef>
          </c:val>
          <c:extLst>
            <c:ext xmlns:c16="http://schemas.microsoft.com/office/drawing/2014/chart" uri="{C3380CC4-5D6E-409C-BE32-E72D297353CC}">
              <c16:uniqueId val="{00000002-9FE1-4D97-9EC2-BBEE02DEED5F}"/>
            </c:ext>
          </c:extLst>
        </c:ser>
        <c:dLbls>
          <c:dLblPos val="outEnd"/>
          <c:showLegendKey val="0"/>
          <c:showVal val="1"/>
          <c:showCatName val="0"/>
          <c:showSerName val="0"/>
          <c:showPercent val="0"/>
          <c:showBubbleSize val="0"/>
        </c:dLbls>
        <c:gapWidth val="219"/>
        <c:overlap val="-27"/>
        <c:axId val="102024936"/>
        <c:axId val="102025296"/>
      </c:barChart>
      <c:catAx>
        <c:axId val="10202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02025296"/>
        <c:crosses val="autoZero"/>
        <c:auto val="1"/>
        <c:lblAlgn val="ctr"/>
        <c:lblOffset val="100"/>
        <c:noMultiLvlLbl val="0"/>
      </c:catAx>
      <c:valAx>
        <c:axId val="102025296"/>
        <c:scaling>
          <c:orientation val="minMax"/>
        </c:scaling>
        <c:delete val="1"/>
        <c:axPos val="l"/>
        <c:numFmt formatCode="0.00%" sourceLinked="1"/>
        <c:majorTickMark val="none"/>
        <c:minorTickMark val="none"/>
        <c:tickLblPos val="nextTo"/>
        <c:crossAx val="102024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'MSCI Momentum vs MSCI USA vs ..'!$H$2</c:f>
              <c:strCache>
                <c:ptCount val="1"/>
                <c:pt idx="0">
                  <c:v>MSCI USA Value</c:v>
                </c:pt>
              </c:strCache>
            </c:strRef>
          </c:tx>
          <c:spPr>
            <a:ln w="19050" cap="rnd">
              <a:solidFill>
                <a:srgbClr val="FFC000"/>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..'!$I$3:$I$11388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2-F5F0-4270-8161-C3F90775768F}"/>
            </c:ext>
          </c:extLst>
        </c:ser>
        <c:ser>
          <c:idx val="3"/>
          <c:order val="1"/>
          <c:tx>
            <c:strRef>
              <c:f>'MSCI Momentum vs MSCI USA vs ..'!$K$2</c:f>
              <c:strCache>
                <c:ptCount val="1"/>
                <c:pt idx="0">
                  <c:v>MSCI USA Min Vol</c:v>
                </c:pt>
              </c:strCache>
            </c:strRef>
          </c:tx>
          <c:spPr>
            <a:ln w="19050" cap="rnd">
              <a:solidFill>
                <a:schemeClr val="accent3"/>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..'!$L$3:$L$11388</c:f>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c:ext xmlns:c16="http://schemas.microsoft.com/office/drawing/2014/chart" uri="{C3380CC4-5D6E-409C-BE32-E72D297353CC}">
              <c16:uniqueId val="{00000003-F5F0-4270-8161-C3F90775768F}"/>
            </c:ext>
          </c:extLst>
        </c:ser>
        <c:ser>
          <c:idx val="4"/>
          <c:order val="2"/>
          <c:tx>
            <c:strRef>
              <c:f>'MSCI Momentum vs MSCI USA vs ..'!$N$2</c:f>
              <c:strCache>
                <c:ptCount val="1"/>
                <c:pt idx="0">
                  <c:v>MSCI USA Growth</c:v>
                </c:pt>
              </c:strCache>
            </c:strRef>
          </c:tx>
          <c:spPr>
            <a:ln w="19050" cap="rnd">
              <a:solidFill>
                <a:schemeClr val="accent2"/>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..'!$O$3:$O$11388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c:ext xmlns:c16="http://schemas.microsoft.com/office/drawing/2014/chart" uri="{C3380CC4-5D6E-409C-BE32-E72D297353CC}">
              <c16:uniqueId val="{00000004-F5F0-4270-8161-C3F90775768F}"/>
            </c:ext>
          </c:extLst>
        </c:ser>
        <c:ser>
          <c:idx val="5"/>
          <c:order val="3"/>
          <c:tx>
            <c:strRef>
              <c:f>'MSCI Momentum vs MSCI USA vs ..'!$Q$2</c:f>
              <c:strCache>
                <c:ptCount val="1"/>
                <c:pt idx="0">
                  <c:v>MSCI USA Quality</c:v>
                </c:pt>
              </c:strCache>
            </c:strRef>
          </c:tx>
          <c:spPr>
            <a:ln w="19050" cap="rnd">
              <a:solidFill>
                <a:schemeClr val="accent6"/>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..'!$R$3:$R$11388</c:f>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c:ext xmlns:c16="http://schemas.microsoft.com/office/drawing/2014/chart" uri="{C3380CC4-5D6E-409C-BE32-E72D297353CC}">
              <c16:uniqueId val="{00000005-F5F0-4270-8161-C3F90775768F}"/>
            </c:ext>
          </c:extLst>
        </c:ser>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0-F5F0-4270-8161-C3F90775768F}"/>
            </c:ext>
          </c:extLst>
        </c:ser>
        <c:ser>
          <c:idx val="1"/>
          <c:order val="5"/>
          <c:tx>
            <c:strRef>
              <c:f>'MSCI Momentum vs MSCI USA vs ..'!$E$2</c:f>
              <c:strCache>
                <c:ptCount val="1"/>
                <c:pt idx="0">
                  <c:v>MSCI USA</c:v>
                </c:pt>
              </c:strCache>
            </c:strRef>
          </c:tx>
          <c:spPr>
            <a:ln w="28575" cap="rnd">
              <a:solidFill>
                <a:schemeClr val="accent5"/>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1-F5F0-4270-8161-C3F90775768F}"/>
            </c:ext>
          </c:extLst>
        </c:ser>
        <c:dLbls>
          <c:showLegendKey val="0"/>
          <c:showVal val="0"/>
          <c:showCatName val="0"/>
          <c:showSerName val="0"/>
          <c:showPercent val="0"/>
          <c:showBubbleSize val="0"/>
        </c:dLbls>
        <c:smooth val="0"/>
        <c:axId val="168738592"/>
        <c:axId val="168738952"/>
      </c:lineChart>
      <c:dateAx>
        <c:axId val="168738592"/>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1"/>
        <c:lblOffset val="100"/>
        <c:baseTimeUnit val="days"/>
        <c:majorUnit val="1"/>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682785945364E-2"/>
          <c:y val="0.76787252476959467"/>
          <c:w val="0.8217213937680542"/>
          <c:h val="0.20817211142953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1726191904060372E-2"/>
          <c:y val="4.6919123119540704E-2"/>
          <c:w val="0.89102154224365904"/>
          <c:h val="0.93393108173559669"/>
        </c:manualLayout>
      </c:layout>
      <c:lineChart>
        <c:grouping val="standard"/>
        <c:varyColors val="0"/>
        <c:ser>
          <c:idx val="0"/>
          <c:order val="0"/>
          <c:spPr>
            <a:ln w="22225">
              <a:solidFill>
                <a:srgbClr val="55A185"/>
              </a:solidFill>
            </a:ln>
          </c:spPr>
          <c:marker>
            <c:symbol val="none"/>
          </c:marker>
          <c:val>
            <c:numRef>
              <c:f>Tabelle1!$C$2:$C$575</c:f>
              <c:numCache>
                <c:formatCode>General</c:formatCode>
                <c:ptCount val="574"/>
                <c:pt idx="0">
                  <c:v>100</c:v>
                </c:pt>
                <c:pt idx="1">
                  <c:v>99.979562762822539</c:v>
                </c:pt>
                <c:pt idx="2">
                  <c:v>100.34647296392846</c:v>
                </c:pt>
                <c:pt idx="3">
                  <c:v>100.7471067316343</c:v>
                </c:pt>
                <c:pt idx="4">
                  <c:v>100.49303507470061</c:v>
                </c:pt>
                <c:pt idx="5">
                  <c:v>101.58671910721093</c:v>
                </c:pt>
                <c:pt idx="6">
                  <c:v>100.987231293861</c:v>
                </c:pt>
                <c:pt idx="7">
                  <c:v>100.53934736878618</c:v>
                </c:pt>
                <c:pt idx="8">
                  <c:v>101.54283014521266</c:v>
                </c:pt>
                <c:pt idx="9">
                  <c:v>101.07525938538572</c:v>
                </c:pt>
                <c:pt idx="10">
                  <c:v>100.77277154849432</c:v>
                </c:pt>
                <c:pt idx="11">
                  <c:v>100.49060306404272</c:v>
                </c:pt>
                <c:pt idx="12">
                  <c:v>100.92822098396805</c:v>
                </c:pt>
                <c:pt idx="13">
                  <c:v>99.720244093558335</c:v>
                </c:pt>
                <c:pt idx="14">
                  <c:v>98.7707012750313</c:v>
                </c:pt>
                <c:pt idx="15">
                  <c:v>98.230041974793764</c:v>
                </c:pt>
                <c:pt idx="16">
                  <c:v>97.493802907042834</c:v>
                </c:pt>
                <c:pt idx="17">
                  <c:v>98.42772845604452</c:v>
                </c:pt>
                <c:pt idx="18">
                  <c:v>99.488794934305375</c:v>
                </c:pt>
                <c:pt idx="19">
                  <c:v>100.15586959602538</c:v>
                </c:pt>
                <c:pt idx="20">
                  <c:v>100.87067104122966</c:v>
                </c:pt>
                <c:pt idx="21">
                  <c:v>99.140909325972757</c:v>
                </c:pt>
                <c:pt idx="22">
                  <c:v>97.778369830122784</c:v>
                </c:pt>
                <c:pt idx="23">
                  <c:v>98.878517626087699</c:v>
                </c:pt>
                <c:pt idx="24">
                  <c:v>97.845215624400836</c:v>
                </c:pt>
                <c:pt idx="25">
                  <c:v>97.954623672142802</c:v>
                </c:pt>
                <c:pt idx="26">
                  <c:v>98.00538323771498</c:v>
                </c:pt>
                <c:pt idx="27">
                  <c:v>98.013448471144358</c:v>
                </c:pt>
                <c:pt idx="28">
                  <c:v>97.520004559121219</c:v>
                </c:pt>
                <c:pt idx="29">
                  <c:v>95.998382098745452</c:v>
                </c:pt>
                <c:pt idx="30">
                  <c:v>95.369724824081189</c:v>
                </c:pt>
                <c:pt idx="31">
                  <c:v>95.840698262693579</c:v>
                </c:pt>
                <c:pt idx="32">
                  <c:v>97.966994485710288</c:v>
                </c:pt>
                <c:pt idx="33">
                  <c:v>98.864364077350643</c:v>
                </c:pt>
                <c:pt idx="34">
                  <c:v>99.318672612462308</c:v>
                </c:pt>
                <c:pt idx="35">
                  <c:v>98.842796200090888</c:v>
                </c:pt>
                <c:pt idx="36">
                  <c:v>98.21782931643861</c:v>
                </c:pt>
                <c:pt idx="37">
                  <c:v>98.372198151501095</c:v>
                </c:pt>
                <c:pt idx="38">
                  <c:v>97.277825183587467</c:v>
                </c:pt>
                <c:pt idx="39">
                  <c:v>97.702736492412669</c:v>
                </c:pt>
                <c:pt idx="40">
                  <c:v>98.377267786056791</c:v>
                </c:pt>
                <c:pt idx="41">
                  <c:v>97.046776165018855</c:v>
                </c:pt>
                <c:pt idx="42">
                  <c:v>97.257053855865564</c:v>
                </c:pt>
                <c:pt idx="43">
                  <c:v>97.383132480874195</c:v>
                </c:pt>
                <c:pt idx="44">
                  <c:v>97.087395183110445</c:v>
                </c:pt>
                <c:pt idx="45">
                  <c:v>97.556394902631766</c:v>
                </c:pt>
                <c:pt idx="46">
                  <c:v>95.991375398711597</c:v>
                </c:pt>
                <c:pt idx="47">
                  <c:v>96.19283127622235</c:v>
                </c:pt>
                <c:pt idx="48">
                  <c:v>96.749386444492785</c:v>
                </c:pt>
                <c:pt idx="49">
                  <c:v>97.490278701948029</c:v>
                </c:pt>
                <c:pt idx="50">
                  <c:v>97.432859967830723</c:v>
                </c:pt>
                <c:pt idx="51">
                  <c:v>98.544723775002225</c:v>
                </c:pt>
                <c:pt idx="52">
                  <c:v>96.918401767619414</c:v>
                </c:pt>
                <c:pt idx="53">
                  <c:v>96.449933766115805</c:v>
                </c:pt>
                <c:pt idx="54">
                  <c:v>95.712430672884707</c:v>
                </c:pt>
                <c:pt idx="55">
                  <c:v>94.066070740558871</c:v>
                </c:pt>
                <c:pt idx="56">
                  <c:v>94.701203724537834</c:v>
                </c:pt>
                <c:pt idx="57">
                  <c:v>94.755374726174111</c:v>
                </c:pt>
                <c:pt idx="58">
                  <c:v>95.795617932121104</c:v>
                </c:pt>
                <c:pt idx="59">
                  <c:v>96.527290192692703</c:v>
                </c:pt>
                <c:pt idx="60">
                  <c:v>98.002250306619302</c:v>
                </c:pt>
                <c:pt idx="61">
                  <c:v>98.373129021944749</c:v>
                </c:pt>
                <c:pt idx="62">
                  <c:v>97.463763006467346</c:v>
                </c:pt>
                <c:pt idx="63">
                  <c:v>97.446859826263847</c:v>
                </c:pt>
                <c:pt idx="64">
                  <c:v>97.414944020971618</c:v>
                </c:pt>
                <c:pt idx="65">
                  <c:v>97.898076882251942</c:v>
                </c:pt>
                <c:pt idx="66">
                  <c:v>97.897849682396654</c:v>
                </c:pt>
                <c:pt idx="67">
                  <c:v>98.817612458526611</c:v>
                </c:pt>
                <c:pt idx="68">
                  <c:v>99.466342494723449</c:v>
                </c:pt>
                <c:pt idx="69">
                  <c:v>100.61890320431792</c:v>
                </c:pt>
                <c:pt idx="70">
                  <c:v>98.981104239992987</c:v>
                </c:pt>
                <c:pt idx="71">
                  <c:v>98.851366740260161</c:v>
                </c:pt>
                <c:pt idx="72">
                  <c:v>99.767684113724869</c:v>
                </c:pt>
                <c:pt idx="73">
                  <c:v>100.96596124976695</c:v>
                </c:pt>
                <c:pt idx="74">
                  <c:v>101.89059092030496</c:v>
                </c:pt>
                <c:pt idx="75">
                  <c:v>101.06805840823112</c:v>
                </c:pt>
                <c:pt idx="76">
                  <c:v>100.5889663448706</c:v>
                </c:pt>
                <c:pt idx="77">
                  <c:v>98.618832708432492</c:v>
                </c:pt>
                <c:pt idx="78">
                  <c:v>100.32766514063687</c:v>
                </c:pt>
                <c:pt idx="79">
                  <c:v>100.66303216143558</c:v>
                </c:pt>
                <c:pt idx="80">
                  <c:v>100.5680287258421</c:v>
                </c:pt>
                <c:pt idx="81">
                  <c:v>98.875621980699606</c:v>
                </c:pt>
                <c:pt idx="82">
                  <c:v>100.4957946750489</c:v>
                </c:pt>
                <c:pt idx="83">
                  <c:v>100.88233439201507</c:v>
                </c:pt>
                <c:pt idx="84">
                  <c:v>100.34362419162262</c:v>
                </c:pt>
                <c:pt idx="85">
                  <c:v>101.30759066114702</c:v>
                </c:pt>
                <c:pt idx="86">
                  <c:v>102.51229342374647</c:v>
                </c:pt>
                <c:pt idx="87">
                  <c:v>100.91265025882944</c:v>
                </c:pt>
                <c:pt idx="88">
                  <c:v>101.69835668454577</c:v>
                </c:pt>
                <c:pt idx="89">
                  <c:v>102.17175766110185</c:v>
                </c:pt>
                <c:pt idx="90">
                  <c:v>102.14933854221333</c:v>
                </c:pt>
                <c:pt idx="91">
                  <c:v>103.32370545690974</c:v>
                </c:pt>
                <c:pt idx="92">
                  <c:v>103.25473568494255</c:v>
                </c:pt>
                <c:pt idx="93">
                  <c:v>103.78005227865783</c:v>
                </c:pt>
                <c:pt idx="94">
                  <c:v>102.01644032003574</c:v>
                </c:pt>
                <c:pt idx="95">
                  <c:v>101.292905284821</c:v>
                </c:pt>
                <c:pt idx="96">
                  <c:v>103.04185985042643</c:v>
                </c:pt>
                <c:pt idx="97">
                  <c:v>104.34732228988823</c:v>
                </c:pt>
                <c:pt idx="98">
                  <c:v>104.85416882985025</c:v>
                </c:pt>
                <c:pt idx="99">
                  <c:v>105.36831198299808</c:v>
                </c:pt>
                <c:pt idx="100">
                  <c:v>107.29516370756689</c:v>
                </c:pt>
                <c:pt idx="101">
                  <c:v>107.95767225240077</c:v>
                </c:pt>
                <c:pt idx="102">
                  <c:v>114.11728044437358</c:v>
                </c:pt>
                <c:pt idx="103">
                  <c:v>114.69608500265237</c:v>
                </c:pt>
                <c:pt idx="104">
                  <c:v>112.72033153882951</c:v>
                </c:pt>
                <c:pt idx="105">
                  <c:v>111.56705948819055</c:v>
                </c:pt>
                <c:pt idx="106">
                  <c:v>112.47111540570242</c:v>
                </c:pt>
                <c:pt idx="107">
                  <c:v>111.79296294058031</c:v>
                </c:pt>
                <c:pt idx="108">
                  <c:v>110.62487419719295</c:v>
                </c:pt>
                <c:pt idx="109">
                  <c:v>110.35364932829809</c:v>
                </c:pt>
                <c:pt idx="110">
                  <c:v>111.75269493036689</c:v>
                </c:pt>
                <c:pt idx="111">
                  <c:v>109.75113219830914</c:v>
                </c:pt>
                <c:pt idx="112">
                  <c:v>113.64248937546351</c:v>
                </c:pt>
                <c:pt idx="113">
                  <c:v>117.91277496929223</c:v>
                </c:pt>
                <c:pt idx="114">
                  <c:v>119.80551701559088</c:v>
                </c:pt>
                <c:pt idx="115">
                  <c:v>118.69588033345168</c:v>
                </c:pt>
                <c:pt idx="116">
                  <c:v>120.57037240226134</c:v>
                </c:pt>
                <c:pt idx="117">
                  <c:v>118.41258968788334</c:v>
                </c:pt>
                <c:pt idx="118">
                  <c:v>116.75708034855835</c:v>
                </c:pt>
                <c:pt idx="119">
                  <c:v>118.85876144184722</c:v>
                </c:pt>
                <c:pt idx="120">
                  <c:v>120.52584718457327</c:v>
                </c:pt>
                <c:pt idx="121">
                  <c:v>118.56649046670239</c:v>
                </c:pt>
                <c:pt idx="122">
                  <c:v>116.56526396169755</c:v>
                </c:pt>
                <c:pt idx="123">
                  <c:v>115.83633641095716</c:v>
                </c:pt>
                <c:pt idx="124">
                  <c:v>116.28716617675187</c:v>
                </c:pt>
                <c:pt idx="125">
                  <c:v>119.25137204506203</c:v>
                </c:pt>
                <c:pt idx="126">
                  <c:v>119.25877391849417</c:v>
                </c:pt>
                <c:pt idx="127">
                  <c:v>119.79897923093588</c:v>
                </c:pt>
                <c:pt idx="128">
                  <c:v>117.99657937435668</c:v>
                </c:pt>
                <c:pt idx="129">
                  <c:v>120.03055394613529</c:v>
                </c:pt>
                <c:pt idx="130">
                  <c:v>115.62582434327162</c:v>
                </c:pt>
                <c:pt idx="131">
                  <c:v>117.71075456674146</c:v>
                </c:pt>
                <c:pt idx="132">
                  <c:v>119.69485850421729</c:v>
                </c:pt>
                <c:pt idx="133">
                  <c:v>118.28248403391555</c:v>
                </c:pt>
                <c:pt idx="134">
                  <c:v>119.12769842225813</c:v>
                </c:pt>
                <c:pt idx="135">
                  <c:v>120.51246061915536</c:v>
                </c:pt>
                <c:pt idx="136">
                  <c:v>116.61292512739388</c:v>
                </c:pt>
                <c:pt idx="137">
                  <c:v>118.30968703486383</c:v>
                </c:pt>
                <c:pt idx="138">
                  <c:v>121.40867952593592</c:v>
                </c:pt>
                <c:pt idx="139">
                  <c:v>120.98451843281008</c:v>
                </c:pt>
                <c:pt idx="140">
                  <c:v>121.15147797490242</c:v>
                </c:pt>
                <c:pt idx="141">
                  <c:v>120.25988714596733</c:v>
                </c:pt>
                <c:pt idx="142">
                  <c:v>120.19666964758679</c:v>
                </c:pt>
                <c:pt idx="143">
                  <c:v>117.35619547363009</c:v>
                </c:pt>
                <c:pt idx="144">
                  <c:v>118.14736896511953</c:v>
                </c:pt>
                <c:pt idx="145">
                  <c:v>117.6075557314395</c:v>
                </c:pt>
                <c:pt idx="146">
                  <c:v>118.45315685164576</c:v>
                </c:pt>
                <c:pt idx="147">
                  <c:v>118.43182445715455</c:v>
                </c:pt>
                <c:pt idx="148">
                  <c:v>121.50100645510301</c:v>
                </c:pt>
                <c:pt idx="149">
                  <c:v>120.08795330723136</c:v>
                </c:pt>
                <c:pt idx="150">
                  <c:v>121.35709216274699</c:v>
                </c:pt>
                <c:pt idx="151">
                  <c:v>121.69044838198511</c:v>
                </c:pt>
                <c:pt idx="152">
                  <c:v>118.77002448464657</c:v>
                </c:pt>
                <c:pt idx="153">
                  <c:v>118.35992343783494</c:v>
                </c:pt>
                <c:pt idx="154">
                  <c:v>117.62400792094098</c:v>
                </c:pt>
                <c:pt idx="155">
                  <c:v>118.16638948566593</c:v>
                </c:pt>
                <c:pt idx="156">
                  <c:v>117.84991764673873</c:v>
                </c:pt>
                <c:pt idx="157">
                  <c:v>120.6436480795247</c:v>
                </c:pt>
                <c:pt idx="158">
                  <c:v>125.60174520871711</c:v>
                </c:pt>
                <c:pt idx="159">
                  <c:v>126.98661623224199</c:v>
                </c:pt>
                <c:pt idx="160">
                  <c:v>125.61693165667751</c:v>
                </c:pt>
                <c:pt idx="161">
                  <c:v>123.38385402106657</c:v>
                </c:pt>
                <c:pt idx="162">
                  <c:v>123.36677716327611</c:v>
                </c:pt>
                <c:pt idx="163">
                  <c:v>121.5767473037084</c:v>
                </c:pt>
                <c:pt idx="164">
                  <c:v>123.54900297052602</c:v>
                </c:pt>
                <c:pt idx="165">
                  <c:v>126.12883932297206</c:v>
                </c:pt>
                <c:pt idx="166">
                  <c:v>125.76800930498314</c:v>
                </c:pt>
                <c:pt idx="167">
                  <c:v>125.11432479775353</c:v>
                </c:pt>
                <c:pt idx="168">
                  <c:v>127.84311823706578</c:v>
                </c:pt>
                <c:pt idx="169">
                  <c:v>127.26735469511685</c:v>
                </c:pt>
                <c:pt idx="170">
                  <c:v>126.90260983793787</c:v>
                </c:pt>
                <c:pt idx="171">
                  <c:v>124.0471072994504</c:v>
                </c:pt>
                <c:pt idx="172">
                  <c:v>121.34155607965643</c:v>
                </c:pt>
                <c:pt idx="173">
                  <c:v>123.3384301433062</c:v>
                </c:pt>
                <c:pt idx="174">
                  <c:v>124.67643442224849</c:v>
                </c:pt>
                <c:pt idx="175">
                  <c:v>124.73366192622537</c:v>
                </c:pt>
                <c:pt idx="176">
                  <c:v>123.88859137405913</c:v>
                </c:pt>
                <c:pt idx="177">
                  <c:v>122.93270407134085</c:v>
                </c:pt>
                <c:pt idx="178">
                  <c:v>127.19935545602515</c:v>
                </c:pt>
                <c:pt idx="179">
                  <c:v>129.13197795652627</c:v>
                </c:pt>
                <c:pt idx="180">
                  <c:v>130.3844546624052</c:v>
                </c:pt>
                <c:pt idx="181">
                  <c:v>130.29511691882738</c:v>
                </c:pt>
                <c:pt idx="182">
                  <c:v>132.184117305006</c:v>
                </c:pt>
                <c:pt idx="183">
                  <c:v>135.02937509789555</c:v>
                </c:pt>
                <c:pt idx="184">
                  <c:v>136.06657450856287</c:v>
                </c:pt>
                <c:pt idx="185">
                  <c:v>138.37476624295914</c:v>
                </c:pt>
                <c:pt idx="186">
                  <c:v>140.16214710836283</c:v>
                </c:pt>
                <c:pt idx="187">
                  <c:v>142.14796249596759</c:v>
                </c:pt>
                <c:pt idx="188">
                  <c:v>142.68446254204645</c:v>
                </c:pt>
                <c:pt idx="189">
                  <c:v>146.08270684750275</c:v>
                </c:pt>
                <c:pt idx="190">
                  <c:v>145.39350695441362</c:v>
                </c:pt>
                <c:pt idx="191">
                  <c:v>142.49726932700193</c:v>
                </c:pt>
                <c:pt idx="192">
                  <c:v>142.5333960129858</c:v>
                </c:pt>
                <c:pt idx="193">
                  <c:v>141.65210195926105</c:v>
                </c:pt>
                <c:pt idx="194">
                  <c:v>141.15351068021957</c:v>
                </c:pt>
                <c:pt idx="195">
                  <c:v>143.63879096653676</c:v>
                </c:pt>
                <c:pt idx="196">
                  <c:v>139.99070083599685</c:v>
                </c:pt>
                <c:pt idx="197">
                  <c:v>141.7293233436138</c:v>
                </c:pt>
                <c:pt idx="198">
                  <c:v>143.11098880262284</c:v>
                </c:pt>
                <c:pt idx="199">
                  <c:v>144.94820079016253</c:v>
                </c:pt>
                <c:pt idx="200">
                  <c:v>143.14224734653902</c:v>
                </c:pt>
                <c:pt idx="201">
                  <c:v>145.15719712000251</c:v>
                </c:pt>
                <c:pt idx="202">
                  <c:v>144.46661510277767</c:v>
                </c:pt>
                <c:pt idx="203">
                  <c:v>145.58908288474657</c:v>
                </c:pt>
                <c:pt idx="204">
                  <c:v>146.64020578885373</c:v>
                </c:pt>
                <c:pt idx="205">
                  <c:v>145.85832016719701</c:v>
                </c:pt>
                <c:pt idx="206">
                  <c:v>144.93940239105129</c:v>
                </c:pt>
                <c:pt idx="207">
                  <c:v>146.8084504789978</c:v>
                </c:pt>
                <c:pt idx="208">
                  <c:v>145.93188476011511</c:v>
                </c:pt>
                <c:pt idx="209">
                  <c:v>143.98330938572082</c:v>
                </c:pt>
                <c:pt idx="210">
                  <c:v>143.33135946242149</c:v>
                </c:pt>
                <c:pt idx="211">
                  <c:v>146.45803899374533</c:v>
                </c:pt>
                <c:pt idx="212">
                  <c:v>146.92294124113931</c:v>
                </c:pt>
                <c:pt idx="213">
                  <c:v>146.66868059601904</c:v>
                </c:pt>
                <c:pt idx="214">
                  <c:v>147.74882825977306</c:v>
                </c:pt>
                <c:pt idx="215">
                  <c:v>145.85389286011164</c:v>
                </c:pt>
                <c:pt idx="216">
                  <c:v>141.7350376556669</c:v>
                </c:pt>
                <c:pt idx="217">
                  <c:v>142.0649224756059</c:v>
                </c:pt>
                <c:pt idx="218">
                  <c:v>141.04104409642207</c:v>
                </c:pt>
                <c:pt idx="219">
                  <c:v>142.98676208770129</c:v>
                </c:pt>
                <c:pt idx="220">
                  <c:v>139.12114993584183</c:v>
                </c:pt>
                <c:pt idx="221">
                  <c:v>137.87433225328306</c:v>
                </c:pt>
                <c:pt idx="222">
                  <c:v>137.11018452142184</c:v>
                </c:pt>
                <c:pt idx="223">
                  <c:v>136.70335466174382</c:v>
                </c:pt>
                <c:pt idx="224">
                  <c:v>136.07252693122669</c:v>
                </c:pt>
                <c:pt idx="225">
                  <c:v>139.88894069854831</c:v>
                </c:pt>
                <c:pt idx="226">
                  <c:v>141.20880418455769</c:v>
                </c:pt>
                <c:pt idx="227">
                  <c:v>140.56732328993354</c:v>
                </c:pt>
                <c:pt idx="228">
                  <c:v>139.55879477876056</c:v>
                </c:pt>
                <c:pt idx="229">
                  <c:v>135.22397732246051</c:v>
                </c:pt>
                <c:pt idx="230">
                  <c:v>137.10491917043461</c:v>
                </c:pt>
                <c:pt idx="231">
                  <c:v>136.72065176178165</c:v>
                </c:pt>
                <c:pt idx="232">
                  <c:v>139.92701345849275</c:v>
                </c:pt>
                <c:pt idx="233">
                  <c:v>139.852478308348</c:v>
                </c:pt>
                <c:pt idx="234">
                  <c:v>138.87085079176504</c:v>
                </c:pt>
                <c:pt idx="235">
                  <c:v>140.47015946069186</c:v>
                </c:pt>
                <c:pt idx="236">
                  <c:v>142.5170341125079</c:v>
                </c:pt>
                <c:pt idx="237">
                  <c:v>141.85357906287038</c:v>
                </c:pt>
                <c:pt idx="238">
                  <c:v>144.01508188022314</c:v>
                </c:pt>
                <c:pt idx="239">
                  <c:v>146.02052583383323</c:v>
                </c:pt>
                <c:pt idx="240">
                  <c:v>145.76514613740417</c:v>
                </c:pt>
                <c:pt idx="241">
                  <c:v>146.27751831885564</c:v>
                </c:pt>
                <c:pt idx="242">
                  <c:v>150.33131258034197</c:v>
                </c:pt>
                <c:pt idx="243">
                  <c:v>154.35318680205268</c:v>
                </c:pt>
                <c:pt idx="244">
                  <c:v>151.59390096223154</c:v>
                </c:pt>
                <c:pt idx="245">
                  <c:v>151.64662435491334</c:v>
                </c:pt>
                <c:pt idx="246">
                  <c:v>152.0764958072929</c:v>
                </c:pt>
                <c:pt idx="247">
                  <c:v>155.71151852201601</c:v>
                </c:pt>
                <c:pt idx="248">
                  <c:v>156.98707703616148</c:v>
                </c:pt>
                <c:pt idx="249">
                  <c:v>158.22806901025578</c:v>
                </c:pt>
                <c:pt idx="250">
                  <c:v>157.52949691136206</c:v>
                </c:pt>
                <c:pt idx="251">
                  <c:v>159.71783716911415</c:v>
                </c:pt>
                <c:pt idx="252">
                  <c:v>160.96895460172149</c:v>
                </c:pt>
                <c:pt idx="253">
                  <c:v>157.88003627013109</c:v>
                </c:pt>
                <c:pt idx="254">
                  <c:v>154.43085974731835</c:v>
                </c:pt>
                <c:pt idx="255">
                  <c:v>150.19189840228279</c:v>
                </c:pt>
                <c:pt idx="256">
                  <c:v>149.59345497352456</c:v>
                </c:pt>
                <c:pt idx="257">
                  <c:v>147.35680256205151</c:v>
                </c:pt>
                <c:pt idx="258">
                  <c:v>146.6102549560508</c:v>
                </c:pt>
                <c:pt idx="259">
                  <c:v>146.19144107115278</c:v>
                </c:pt>
                <c:pt idx="260">
                  <c:v>145.377654164902</c:v>
                </c:pt>
                <c:pt idx="261">
                  <c:v>145.7624162348624</c:v>
                </c:pt>
                <c:pt idx="262">
                  <c:v>147.17893470524604</c:v>
                </c:pt>
                <c:pt idx="263">
                  <c:v>147.41135337321219</c:v>
                </c:pt>
                <c:pt idx="264">
                  <c:v>146.90668205881906</c:v>
                </c:pt>
                <c:pt idx="265">
                  <c:v>149.47110317966698</c:v>
                </c:pt>
                <c:pt idx="266">
                  <c:v>149.92967758230722</c:v>
                </c:pt>
                <c:pt idx="267">
                  <c:v>146.6068348260315</c:v>
                </c:pt>
                <c:pt idx="268">
                  <c:v>145.9560635824329</c:v>
                </c:pt>
                <c:pt idx="269">
                  <c:v>150.5089166101028</c:v>
                </c:pt>
                <c:pt idx="270">
                  <c:v>153.04729586657268</c:v>
                </c:pt>
                <c:pt idx="271">
                  <c:v>153.13853348890444</c:v>
                </c:pt>
                <c:pt idx="272">
                  <c:v>153.36557514943138</c:v>
                </c:pt>
                <c:pt idx="273">
                  <c:v>155.4706005980434</c:v>
                </c:pt>
                <c:pt idx="274">
                  <c:v>153.38056748558279</c:v>
                </c:pt>
                <c:pt idx="275">
                  <c:v>155.69864830788561</c:v>
                </c:pt>
                <c:pt idx="276">
                  <c:v>155.71931062779214</c:v>
                </c:pt>
                <c:pt idx="277">
                  <c:v>154.7375443129059</c:v>
                </c:pt>
                <c:pt idx="278">
                  <c:v>155.14091373773908</c:v>
                </c:pt>
                <c:pt idx="279">
                  <c:v>153.12268830707234</c:v>
                </c:pt>
                <c:pt idx="280">
                  <c:v>151.80545562675059</c:v>
                </c:pt>
                <c:pt idx="281">
                  <c:v>151.66664077011478</c:v>
                </c:pt>
                <c:pt idx="282">
                  <c:v>154.75438296605691</c:v>
                </c:pt>
                <c:pt idx="283">
                  <c:v>151.73617123629708</c:v>
                </c:pt>
                <c:pt idx="284">
                  <c:v>157.00233486161119</c:v>
                </c:pt>
                <c:pt idx="285">
                  <c:v>155.96204367744613</c:v>
                </c:pt>
                <c:pt idx="286">
                  <c:v>152.71530703276929</c:v>
                </c:pt>
                <c:pt idx="287">
                  <c:v>151.55282434923737</c:v>
                </c:pt>
                <c:pt idx="288">
                  <c:v>153.42998162153168</c:v>
                </c:pt>
                <c:pt idx="289">
                  <c:v>156.7973690156374</c:v>
                </c:pt>
                <c:pt idx="290">
                  <c:v>159.47686115935704</c:v>
                </c:pt>
                <c:pt idx="291">
                  <c:v>159.45343472729959</c:v>
                </c:pt>
                <c:pt idx="292">
                  <c:v>161.98400325628467</c:v>
                </c:pt>
                <c:pt idx="293">
                  <c:v>161.003272395735</c:v>
                </c:pt>
                <c:pt idx="294">
                  <c:v>159.4166578089706</c:v>
                </c:pt>
                <c:pt idx="295">
                  <c:v>162.34397542019434</c:v>
                </c:pt>
                <c:pt idx="296">
                  <c:v>161.69436965986276</c:v>
                </c:pt>
                <c:pt idx="297">
                  <c:v>157.99591904048117</c:v>
                </c:pt>
                <c:pt idx="298">
                  <c:v>155.02125084059557</c:v>
                </c:pt>
                <c:pt idx="299">
                  <c:v>158.19907660475667</c:v>
                </c:pt>
                <c:pt idx="300">
                  <c:v>160.01353943396717</c:v>
                </c:pt>
                <c:pt idx="301">
                  <c:v>162.24911922434944</c:v>
                </c:pt>
                <c:pt idx="302">
                  <c:v>161.39353122616268</c:v>
                </c:pt>
                <c:pt idx="303">
                  <c:v>163.39356360038275</c:v>
                </c:pt>
                <c:pt idx="304">
                  <c:v>159.1910449232121</c:v>
                </c:pt>
                <c:pt idx="305">
                  <c:v>161.79651966459735</c:v>
                </c:pt>
                <c:pt idx="306">
                  <c:v>161.62567474739916</c:v>
                </c:pt>
                <c:pt idx="307">
                  <c:v>163.42793899721687</c:v>
                </c:pt>
                <c:pt idx="308">
                  <c:v>165.81471948855915</c:v>
                </c:pt>
                <c:pt idx="309">
                  <c:v>169.1250968942586</c:v>
                </c:pt>
                <c:pt idx="310">
                  <c:v>170.31537646091476</c:v>
                </c:pt>
                <c:pt idx="311">
                  <c:v>172.67945165119937</c:v>
                </c:pt>
                <c:pt idx="312">
                  <c:v>176.81715249066116</c:v>
                </c:pt>
                <c:pt idx="313">
                  <c:v>174.75167214409504</c:v>
                </c:pt>
                <c:pt idx="314">
                  <c:v>175.39911920774449</c:v>
                </c:pt>
                <c:pt idx="315">
                  <c:v>179.06908798837142</c:v>
                </c:pt>
                <c:pt idx="316">
                  <c:v>179.30351514490599</c:v>
                </c:pt>
                <c:pt idx="317">
                  <c:v>178.41511845225887</c:v>
                </c:pt>
                <c:pt idx="318">
                  <c:v>179.5958349498697</c:v>
                </c:pt>
                <c:pt idx="319">
                  <c:v>182.09210835437852</c:v>
                </c:pt>
                <c:pt idx="320">
                  <c:v>184.4132498419149</c:v>
                </c:pt>
                <c:pt idx="321">
                  <c:v>181.33234031012739</c:v>
                </c:pt>
                <c:pt idx="322">
                  <c:v>183.15490252701429</c:v>
                </c:pt>
                <c:pt idx="323">
                  <c:v>184.66183558493964</c:v>
                </c:pt>
                <c:pt idx="324">
                  <c:v>182.45178127913925</c:v>
                </c:pt>
                <c:pt idx="325">
                  <c:v>184.50036106981429</c:v>
                </c:pt>
                <c:pt idx="326">
                  <c:v>185.28225054462746</c:v>
                </c:pt>
                <c:pt idx="327">
                  <c:v>186.51840367063267</c:v>
                </c:pt>
                <c:pt idx="328">
                  <c:v>188.63275171935814</c:v>
                </c:pt>
                <c:pt idx="329">
                  <c:v>187.54521958781692</c:v>
                </c:pt>
                <c:pt idx="330">
                  <c:v>188.86280896480196</c:v>
                </c:pt>
                <c:pt idx="331">
                  <c:v>188.68672205443551</c:v>
                </c:pt>
                <c:pt idx="332">
                  <c:v>190.58842913334149</c:v>
                </c:pt>
                <c:pt idx="333">
                  <c:v>186.03640972027387</c:v>
                </c:pt>
                <c:pt idx="334">
                  <c:v>184.46202121640698</c:v>
                </c:pt>
                <c:pt idx="335">
                  <c:v>183.70988186478161</c:v>
                </c:pt>
                <c:pt idx="336">
                  <c:v>185.79501233633127</c:v>
                </c:pt>
                <c:pt idx="337">
                  <c:v>183.04337985592258</c:v>
                </c:pt>
                <c:pt idx="338">
                  <c:v>180.97551483580622</c:v>
                </c:pt>
                <c:pt idx="339">
                  <c:v>179.92305887935993</c:v>
                </c:pt>
                <c:pt idx="340">
                  <c:v>176.69819294147851</c:v>
                </c:pt>
                <c:pt idx="341">
                  <c:v>175.39282931544102</c:v>
                </c:pt>
                <c:pt idx="342">
                  <c:v>174.15407507160808</c:v>
                </c:pt>
                <c:pt idx="343">
                  <c:v>170.64897220507282</c:v>
                </c:pt>
                <c:pt idx="344">
                  <c:v>171.43398191747423</c:v>
                </c:pt>
                <c:pt idx="345">
                  <c:v>172.32759908287372</c:v>
                </c:pt>
                <c:pt idx="346">
                  <c:v>174.03547308087678</c:v>
                </c:pt>
                <c:pt idx="347">
                  <c:v>177.50965441200142</c:v>
                </c:pt>
                <c:pt idx="348">
                  <c:v>179.63122795762385</c:v>
                </c:pt>
                <c:pt idx="349">
                  <c:v>180.48175549071385</c:v>
                </c:pt>
                <c:pt idx="350">
                  <c:v>182.01586782659751</c:v>
                </c:pt>
                <c:pt idx="351">
                  <c:v>181.28257458346775</c:v>
                </c:pt>
                <c:pt idx="352">
                  <c:v>178.1254757547172</c:v>
                </c:pt>
                <c:pt idx="353">
                  <c:v>176.36684957599985</c:v>
                </c:pt>
                <c:pt idx="354">
                  <c:v>177.86897300695318</c:v>
                </c:pt>
                <c:pt idx="355">
                  <c:v>176.7911643628461</c:v>
                </c:pt>
                <c:pt idx="356">
                  <c:v>178.10524161752622</c:v>
                </c:pt>
                <c:pt idx="357">
                  <c:v>177.67909629677959</c:v>
                </c:pt>
                <c:pt idx="358">
                  <c:v>179.91649599562589</c:v>
                </c:pt>
                <c:pt idx="359">
                  <c:v>180.28043841135286</c:v>
                </c:pt>
                <c:pt idx="360">
                  <c:v>183.95265344987968</c:v>
                </c:pt>
                <c:pt idx="361">
                  <c:v>184.50400361825905</c:v>
                </c:pt>
                <c:pt idx="362">
                  <c:v>186.59782988600085</c:v>
                </c:pt>
                <c:pt idx="363">
                  <c:v>186.79403071902118</c:v>
                </c:pt>
                <c:pt idx="364">
                  <c:v>186.88665770157905</c:v>
                </c:pt>
                <c:pt idx="365">
                  <c:v>185.4493750195474</c:v>
                </c:pt>
                <c:pt idx="366">
                  <c:v>189.4042272511453</c:v>
                </c:pt>
                <c:pt idx="367">
                  <c:v>186.98110575555717</c:v>
                </c:pt>
                <c:pt idx="368">
                  <c:v>186.67555970481001</c:v>
                </c:pt>
                <c:pt idx="369">
                  <c:v>186.04881618758017</c:v>
                </c:pt>
                <c:pt idx="370">
                  <c:v>184.22192029152663</c:v>
                </c:pt>
                <c:pt idx="371">
                  <c:v>183.8454729117679</c:v>
                </c:pt>
                <c:pt idx="372">
                  <c:v>183.5615302663262</c:v>
                </c:pt>
                <c:pt idx="373">
                  <c:v>185.63277693239809</c:v>
                </c:pt>
                <c:pt idx="374">
                  <c:v>187.25031278740968</c:v>
                </c:pt>
                <c:pt idx="375">
                  <c:v>188.25113685840765</c:v>
                </c:pt>
                <c:pt idx="376">
                  <c:v>185.11495534043905</c:v>
                </c:pt>
                <c:pt idx="377">
                  <c:v>185.08241447254895</c:v>
                </c:pt>
                <c:pt idx="378">
                  <c:v>184.0393472896543</c:v>
                </c:pt>
                <c:pt idx="379">
                  <c:v>185.36319778308382</c:v>
                </c:pt>
                <c:pt idx="380">
                  <c:v>183.78435619746654</c:v>
                </c:pt>
                <c:pt idx="381">
                  <c:v>185.03255800353634</c:v>
                </c:pt>
                <c:pt idx="382">
                  <c:v>188.48091744455681</c:v>
                </c:pt>
                <c:pt idx="383">
                  <c:v>187.81267123128939</c:v>
                </c:pt>
                <c:pt idx="384">
                  <c:v>187.96792959186041</c:v>
                </c:pt>
                <c:pt idx="385">
                  <c:v>187.80366058441979</c:v>
                </c:pt>
                <c:pt idx="386">
                  <c:v>187.10447740230319</c:v>
                </c:pt>
                <c:pt idx="387">
                  <c:v>188.88684982214994</c:v>
                </c:pt>
                <c:pt idx="388">
                  <c:v>188.42855081713373</c:v>
                </c:pt>
                <c:pt idx="389">
                  <c:v>185.14188718131371</c:v>
                </c:pt>
                <c:pt idx="390">
                  <c:v>184.29927832624153</c:v>
                </c:pt>
                <c:pt idx="391">
                  <c:v>183.88195647869929</c:v>
                </c:pt>
                <c:pt idx="392">
                  <c:v>180.39855829957588</c:v>
                </c:pt>
                <c:pt idx="393">
                  <c:v>181.34939667792224</c:v>
                </c:pt>
                <c:pt idx="394">
                  <c:v>181.93528116308855</c:v>
                </c:pt>
                <c:pt idx="395">
                  <c:v>184.39275182604902</c:v>
                </c:pt>
                <c:pt idx="396">
                  <c:v>186.41563251370042</c:v>
                </c:pt>
                <c:pt idx="397">
                  <c:v>183.40783325472063</c:v>
                </c:pt>
                <c:pt idx="398">
                  <c:v>181.77125553223522</c:v>
                </c:pt>
                <c:pt idx="399">
                  <c:v>184.34592701215507</c:v>
                </c:pt>
                <c:pt idx="400">
                  <c:v>183.16340475329622</c:v>
                </c:pt>
                <c:pt idx="401">
                  <c:v>183.68041478990818</c:v>
                </c:pt>
                <c:pt idx="402">
                  <c:v>185.31560253411669</c:v>
                </c:pt>
                <c:pt idx="403">
                  <c:v>183.2023381231798</c:v>
                </c:pt>
                <c:pt idx="404">
                  <c:v>183.81345097128451</c:v>
                </c:pt>
                <c:pt idx="405">
                  <c:v>181.79626349072061</c:v>
                </c:pt>
                <c:pt idx="406">
                  <c:v>181.57147845997821</c:v>
                </c:pt>
                <c:pt idx="407">
                  <c:v>179.36834735649381</c:v>
                </c:pt>
                <c:pt idx="408">
                  <c:v>179.92379882853689</c:v>
                </c:pt>
                <c:pt idx="409">
                  <c:v>177.99248780699975</c:v>
                </c:pt>
                <c:pt idx="410">
                  <c:v>183.77787460134658</c:v>
                </c:pt>
                <c:pt idx="411">
                  <c:v>184.25096413648606</c:v>
                </c:pt>
                <c:pt idx="412">
                  <c:v>185.90767366411976</c:v>
                </c:pt>
                <c:pt idx="413">
                  <c:v>186.79801853488254</c:v>
                </c:pt>
                <c:pt idx="414">
                  <c:v>186.35328309861001</c:v>
                </c:pt>
                <c:pt idx="415">
                  <c:v>185.98529049172532</c:v>
                </c:pt>
                <c:pt idx="416">
                  <c:v>191.81601723293844</c:v>
                </c:pt>
                <c:pt idx="417">
                  <c:v>192.15794576284796</c:v>
                </c:pt>
                <c:pt idx="418">
                  <c:v>191.97106468753282</c:v>
                </c:pt>
                <c:pt idx="419">
                  <c:v>191.32289962554952</c:v>
                </c:pt>
                <c:pt idx="420">
                  <c:v>187.75507978702828</c:v>
                </c:pt>
                <c:pt idx="421">
                  <c:v>190.93836414820851</c:v>
                </c:pt>
                <c:pt idx="422">
                  <c:v>192.14735285079377</c:v>
                </c:pt>
                <c:pt idx="423">
                  <c:v>192.7066928116252</c:v>
                </c:pt>
                <c:pt idx="424">
                  <c:v>191.36361000117864</c:v>
                </c:pt>
                <c:pt idx="425">
                  <c:v>191.52298215938833</c:v>
                </c:pt>
                <c:pt idx="426">
                  <c:v>194.6797372362328</c:v>
                </c:pt>
                <c:pt idx="427">
                  <c:v>192.74190494249078</c:v>
                </c:pt>
                <c:pt idx="428">
                  <c:v>191.05066865124016</c:v>
                </c:pt>
                <c:pt idx="429">
                  <c:v>193.39474004135681</c:v>
                </c:pt>
                <c:pt idx="430">
                  <c:v>193.74949952270455</c:v>
                </c:pt>
                <c:pt idx="431">
                  <c:v>194.66369983308755</c:v>
                </c:pt>
                <c:pt idx="432">
                  <c:v>194.9664850856002</c:v>
                </c:pt>
                <c:pt idx="433">
                  <c:v>194.22433551019986</c:v>
                </c:pt>
                <c:pt idx="434">
                  <c:v>194.03748463370906</c:v>
                </c:pt>
                <c:pt idx="435">
                  <c:v>193.68948557339417</c:v>
                </c:pt>
                <c:pt idx="436">
                  <c:v>190.07696392101906</c:v>
                </c:pt>
                <c:pt idx="437">
                  <c:v>187.68249986172663</c:v>
                </c:pt>
                <c:pt idx="438">
                  <c:v>187.57911510159238</c:v>
                </c:pt>
                <c:pt idx="439">
                  <c:v>190.03905319858444</c:v>
                </c:pt>
                <c:pt idx="440">
                  <c:v>194.88278606071376</c:v>
                </c:pt>
                <c:pt idx="441">
                  <c:v>197.12416360528712</c:v>
                </c:pt>
                <c:pt idx="442">
                  <c:v>194.09433476820399</c:v>
                </c:pt>
                <c:pt idx="443">
                  <c:v>194.50467315218154</c:v>
                </c:pt>
                <c:pt idx="444">
                  <c:v>191.28354881697143</c:v>
                </c:pt>
                <c:pt idx="445">
                  <c:v>196.42392189015504</c:v>
                </c:pt>
                <c:pt idx="446">
                  <c:v>200.55446688395196</c:v>
                </c:pt>
                <c:pt idx="447">
                  <c:v>197.74009993432963</c:v>
                </c:pt>
                <c:pt idx="448">
                  <c:v>199.66541553620186</c:v>
                </c:pt>
                <c:pt idx="449">
                  <c:v>198.39120929129948</c:v>
                </c:pt>
                <c:pt idx="450">
                  <c:v>197.03099360779453</c:v>
                </c:pt>
                <c:pt idx="451">
                  <c:v>194.62959183148737</c:v>
                </c:pt>
                <c:pt idx="452">
                  <c:v>191.73722000578141</c:v>
                </c:pt>
                <c:pt idx="453">
                  <c:v>191.39698038926963</c:v>
                </c:pt>
                <c:pt idx="454">
                  <c:v>189.5516341913725</c:v>
                </c:pt>
                <c:pt idx="455">
                  <c:v>192.20586420152503</c:v>
                </c:pt>
                <c:pt idx="456">
                  <c:v>190.45854529805592</c:v>
                </c:pt>
                <c:pt idx="457">
                  <c:v>190.6079015118238</c:v>
                </c:pt>
                <c:pt idx="458">
                  <c:v>191.11261080359697</c:v>
                </c:pt>
                <c:pt idx="459">
                  <c:v>189.21789431360725</c:v>
                </c:pt>
                <c:pt idx="460">
                  <c:v>189.92528640383489</c:v>
                </c:pt>
                <c:pt idx="461">
                  <c:v>187.67232676603692</c:v>
                </c:pt>
                <c:pt idx="462">
                  <c:v>186.25444120478357</c:v>
                </c:pt>
                <c:pt idx="463">
                  <c:v>185.8700861044326</c:v>
                </c:pt>
                <c:pt idx="464">
                  <c:v>182.6995311340155</c:v>
                </c:pt>
                <c:pt idx="465">
                  <c:v>181.21105305748591</c:v>
                </c:pt>
                <c:pt idx="466">
                  <c:v>182.87829311157867</c:v>
                </c:pt>
                <c:pt idx="467">
                  <c:v>179.88975700645852</c:v>
                </c:pt>
                <c:pt idx="468">
                  <c:v>181.27183003319408</c:v>
                </c:pt>
                <c:pt idx="469">
                  <c:v>185.53252681362875</c:v>
                </c:pt>
                <c:pt idx="470">
                  <c:v>187.81198134529257</c:v>
                </c:pt>
                <c:pt idx="471">
                  <c:v>184.7825157056385</c:v>
                </c:pt>
                <c:pt idx="472">
                  <c:v>186.94658849808056</c:v>
                </c:pt>
                <c:pt idx="473">
                  <c:v>186.66167611569858</c:v>
                </c:pt>
                <c:pt idx="474">
                  <c:v>186.04144639345895</c:v>
                </c:pt>
                <c:pt idx="475">
                  <c:v>185.82398792858243</c:v>
                </c:pt>
                <c:pt idx="476">
                  <c:v>185.67576275483663</c:v>
                </c:pt>
                <c:pt idx="477">
                  <c:v>183.20083619661233</c:v>
                </c:pt>
                <c:pt idx="478">
                  <c:v>180.21482092913328</c:v>
                </c:pt>
                <c:pt idx="479">
                  <c:v>180.81523454684196</c:v>
                </c:pt>
                <c:pt idx="480">
                  <c:v>182.73817141214917</c:v>
                </c:pt>
                <c:pt idx="481">
                  <c:v>183.27859698414005</c:v>
                </c:pt>
                <c:pt idx="482">
                  <c:v>184.39981490415323</c:v>
                </c:pt>
                <c:pt idx="483">
                  <c:v>183.89609498787459</c:v>
                </c:pt>
                <c:pt idx="484">
                  <c:v>177.51086868774169</c:v>
                </c:pt>
                <c:pt idx="485">
                  <c:v>180.69232568744792</c:v>
                </c:pt>
                <c:pt idx="486">
                  <c:v>183.0876745069578</c:v>
                </c:pt>
                <c:pt idx="487">
                  <c:v>183.46309912201815</c:v>
                </c:pt>
                <c:pt idx="488">
                  <c:v>183.82230828730115</c:v>
                </c:pt>
                <c:pt idx="489">
                  <c:v>181.02064036644774</c:v>
                </c:pt>
                <c:pt idx="490">
                  <c:v>180.75404908695822</c:v>
                </c:pt>
                <c:pt idx="491">
                  <c:v>179.4011241207738</c:v>
                </c:pt>
                <c:pt idx="492">
                  <c:v>177.64943460292326</c:v>
                </c:pt>
                <c:pt idx="493">
                  <c:v>175.95304499501987</c:v>
                </c:pt>
                <c:pt idx="494">
                  <c:v>174.46799972632249</c:v>
                </c:pt>
                <c:pt idx="495">
                  <c:v>173.17516450470799</c:v>
                </c:pt>
                <c:pt idx="496">
                  <c:v>174.438773181334</c:v>
                </c:pt>
                <c:pt idx="497">
                  <c:v>173.33583125624</c:v>
                </c:pt>
                <c:pt idx="498">
                  <c:v>170.97141174422927</c:v>
                </c:pt>
                <c:pt idx="499">
                  <c:v>166.80185170766686</c:v>
                </c:pt>
                <c:pt idx="500">
                  <c:v>168.5402328646195</c:v>
                </c:pt>
                <c:pt idx="501">
                  <c:v>169.47704105711773</c:v>
                </c:pt>
                <c:pt idx="502">
                  <c:v>168.78197584399197</c:v>
                </c:pt>
                <c:pt idx="503">
                  <c:v>169.57214124089307</c:v>
                </c:pt>
                <c:pt idx="504">
                  <c:v>165.89638621109583</c:v>
                </c:pt>
                <c:pt idx="505">
                  <c:v>161.25122022429019</c:v>
                </c:pt>
                <c:pt idx="506">
                  <c:v>158.26400428269176</c:v>
                </c:pt>
                <c:pt idx="507">
                  <c:v>159.50523702470883</c:v>
                </c:pt>
                <c:pt idx="508">
                  <c:v>160.0850220931269</c:v>
                </c:pt>
                <c:pt idx="509">
                  <c:v>159.77419468483762</c:v>
                </c:pt>
                <c:pt idx="510">
                  <c:v>160.68180824198504</c:v>
                </c:pt>
                <c:pt idx="511">
                  <c:v>160.68446661433507</c:v>
                </c:pt>
                <c:pt idx="512">
                  <c:v>157.04033771925316</c:v>
                </c:pt>
                <c:pt idx="513">
                  <c:v>159.26715026456014</c:v>
                </c:pt>
                <c:pt idx="514">
                  <c:v>158.93310768470113</c:v>
                </c:pt>
                <c:pt idx="515">
                  <c:v>157.78013812589595</c:v>
                </c:pt>
                <c:pt idx="516">
                  <c:v>155.40039292170181</c:v>
                </c:pt>
                <c:pt idx="517">
                  <c:v>154.571974602902</c:v>
                </c:pt>
                <c:pt idx="518">
                  <c:v>154.86307609569667</c:v>
                </c:pt>
                <c:pt idx="519">
                  <c:v>152.98283607012326</c:v>
                </c:pt>
                <c:pt idx="520">
                  <c:v>152.9888338964023</c:v>
                </c:pt>
                <c:pt idx="521">
                  <c:v>153.0425627952464</c:v>
                </c:pt>
                <c:pt idx="522">
                  <c:v>152.53075071154936</c:v>
                </c:pt>
                <c:pt idx="523">
                  <c:v>151.47856414681343</c:v>
                </c:pt>
                <c:pt idx="524">
                  <c:v>150.98908496285469</c:v>
                </c:pt>
                <c:pt idx="525">
                  <c:v>151.26200157677107</c:v>
                </c:pt>
                <c:pt idx="526">
                  <c:v>151.54799493980573</c:v>
                </c:pt>
                <c:pt idx="527">
                  <c:v>151.28642622170526</c:v>
                </c:pt>
                <c:pt idx="528">
                  <c:v>148.6995882579711</c:v>
                </c:pt>
                <c:pt idx="529">
                  <c:v>151.19867893487884</c:v>
                </c:pt>
                <c:pt idx="530">
                  <c:v>149.6958050754096</c:v>
                </c:pt>
                <c:pt idx="531">
                  <c:v>153.03575536730807</c:v>
                </c:pt>
                <c:pt idx="532">
                  <c:v>152.44648389708163</c:v>
                </c:pt>
                <c:pt idx="533">
                  <c:v>154.97734580418745</c:v>
                </c:pt>
                <c:pt idx="534">
                  <c:v>150.92630314090297</c:v>
                </c:pt>
                <c:pt idx="535">
                  <c:v>148.92441206370921</c:v>
                </c:pt>
                <c:pt idx="536">
                  <c:v>148.19511089375266</c:v>
                </c:pt>
                <c:pt idx="537">
                  <c:v>149.57823263695659</c:v>
                </c:pt>
                <c:pt idx="538">
                  <c:v>149.32474473602946</c:v>
                </c:pt>
                <c:pt idx="539">
                  <c:v>152.2378133446116</c:v>
                </c:pt>
                <c:pt idx="540">
                  <c:v>147.24406424359609</c:v>
                </c:pt>
                <c:pt idx="541">
                  <c:v>146.58504095748637</c:v>
                </c:pt>
                <c:pt idx="542">
                  <c:v>145.4211297449136</c:v>
                </c:pt>
                <c:pt idx="543">
                  <c:v>141.40910070212175</c:v>
                </c:pt>
                <c:pt idx="544">
                  <c:v>140.60993780102297</c:v>
                </c:pt>
                <c:pt idx="545">
                  <c:v>139.19461625402681</c:v>
                </c:pt>
                <c:pt idx="546">
                  <c:v>139.69971911030277</c:v>
                </c:pt>
                <c:pt idx="547">
                  <c:v>142.35028876365465</c:v>
                </c:pt>
                <c:pt idx="548">
                  <c:v>142.79362894374339</c:v>
                </c:pt>
                <c:pt idx="549">
                  <c:v>143.18821518483836</c:v>
                </c:pt>
                <c:pt idx="550">
                  <c:v>143.37028958254541</c:v>
                </c:pt>
                <c:pt idx="551">
                  <c:v>144.04658700886657</c:v>
                </c:pt>
                <c:pt idx="552">
                  <c:v>138.36526370621883</c:v>
                </c:pt>
                <c:pt idx="553">
                  <c:v>137.23484961385319</c:v>
                </c:pt>
                <c:pt idx="554">
                  <c:v>138.01422994285923</c:v>
                </c:pt>
                <c:pt idx="555">
                  <c:v>136.90740715910741</c:v>
                </c:pt>
                <c:pt idx="556">
                  <c:v>135.52138998812359</c:v>
                </c:pt>
                <c:pt idx="557">
                  <c:v>135.71836119385605</c:v>
                </c:pt>
                <c:pt idx="558">
                  <c:v>134.49198839080282</c:v>
                </c:pt>
                <c:pt idx="559">
                  <c:v>137.04814533909055</c:v>
                </c:pt>
                <c:pt idx="560">
                  <c:v>136.17117326460527</c:v>
                </c:pt>
                <c:pt idx="561">
                  <c:v>135.53899619675309</c:v>
                </c:pt>
                <c:pt idx="562">
                  <c:v>135.93482010099373</c:v>
                </c:pt>
                <c:pt idx="563">
                  <c:v>138.2454061949519</c:v>
                </c:pt>
                <c:pt idx="564">
                  <c:v>135.3330479079255</c:v>
                </c:pt>
                <c:pt idx="565">
                  <c:v>136.52333539963908</c:v>
                </c:pt>
                <c:pt idx="566">
                  <c:v>140.06527789254727</c:v>
                </c:pt>
                <c:pt idx="567">
                  <c:v>143.30707578286189</c:v>
                </c:pt>
                <c:pt idx="568">
                  <c:v>143.09433608483184</c:v>
                </c:pt>
                <c:pt idx="569">
                  <c:v>144.26988906167745</c:v>
                </c:pt>
                <c:pt idx="570">
                  <c:v>142.66976007298118</c:v>
                </c:pt>
                <c:pt idx="571">
                  <c:v>141.6331079339767</c:v>
                </c:pt>
                <c:pt idx="572">
                  <c:v>140.26395395279826</c:v>
                </c:pt>
                <c:pt idx="573">
                  <c:v>139.32722073093657</c:v>
                </c:pt>
              </c:numCache>
            </c:numRef>
          </c:val>
          <c:smooth val="0"/>
          <c:extLst>
            <c:ext xmlns:c16="http://schemas.microsoft.com/office/drawing/2014/chart" uri="{C3380CC4-5D6E-409C-BE32-E72D297353CC}">
              <c16:uniqueId val="{00000000-C3C1-4774-864C-A24A0E263F5B}"/>
            </c:ext>
          </c:extLst>
        </c:ser>
        <c:ser>
          <c:idx val="1"/>
          <c:order val="1"/>
          <c:tx>
            <c:v/>
          </c:tx>
          <c:spPr>
            <a:ln>
              <a:solidFill>
                <a:srgbClr val="415564"/>
              </a:solidFill>
            </a:ln>
          </c:spPr>
          <c:marker>
            <c:symbol val="none"/>
          </c:marker>
          <c:val>
            <c:numRef>
              <c:f>Tabelle1!$A$2:$A$101</c:f>
              <c:numCache>
                <c:formatCode>General</c:formatCode>
                <c:ptCount val="10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100</c:v>
                </c:pt>
                <c:pt idx="80">
                  <c:v>100</c:v>
                </c:pt>
                <c:pt idx="81">
                  <c:v>100</c:v>
                </c:pt>
                <c:pt idx="82">
                  <c:v>100</c:v>
                </c:pt>
                <c:pt idx="83">
                  <c:v>100</c:v>
                </c:pt>
                <c:pt idx="84">
                  <c:v>100</c:v>
                </c:pt>
                <c:pt idx="85">
                  <c:v>100</c:v>
                </c:pt>
                <c:pt idx="86">
                  <c:v>100</c:v>
                </c:pt>
                <c:pt idx="87">
                  <c:v>100</c:v>
                </c:pt>
                <c:pt idx="88">
                  <c:v>100</c:v>
                </c:pt>
                <c:pt idx="89">
                  <c:v>100</c:v>
                </c:pt>
                <c:pt idx="90">
                  <c:v>100</c:v>
                </c:pt>
                <c:pt idx="91">
                  <c:v>100</c:v>
                </c:pt>
                <c:pt idx="92">
                  <c:v>100</c:v>
                </c:pt>
                <c:pt idx="93">
                  <c:v>100</c:v>
                </c:pt>
                <c:pt idx="94">
                  <c:v>100</c:v>
                </c:pt>
                <c:pt idx="95">
                  <c:v>100</c:v>
                </c:pt>
                <c:pt idx="96">
                  <c:v>100</c:v>
                </c:pt>
                <c:pt idx="97">
                  <c:v>100</c:v>
                </c:pt>
                <c:pt idx="98">
                  <c:v>100</c:v>
                </c:pt>
                <c:pt idx="99">
                  <c:v>100</c:v>
                </c:pt>
              </c:numCache>
            </c:numRef>
          </c:val>
          <c:smooth val="0"/>
          <c:extLst>
            <c:ext xmlns:c16="http://schemas.microsoft.com/office/drawing/2014/chart" uri="{C3380CC4-5D6E-409C-BE32-E72D297353CC}">
              <c16:uniqueId val="{00000001-C3C1-4774-864C-A24A0E263F5B}"/>
            </c:ext>
          </c:extLst>
        </c:ser>
        <c:dLbls>
          <c:showLegendKey val="0"/>
          <c:showVal val="0"/>
          <c:showCatName val="0"/>
          <c:showSerName val="0"/>
          <c:showPercent val="0"/>
          <c:showBubbleSize val="0"/>
        </c:dLbls>
        <c:marker val="1"/>
        <c:smooth val="0"/>
        <c:axId val="425590304"/>
        <c:axId val="425590696"/>
      </c:lineChart>
      <c:lineChart>
        <c:grouping val="standard"/>
        <c:varyColors val="0"/>
        <c:ser>
          <c:idx val="2"/>
          <c:order val="2"/>
          <c:spPr>
            <a:ln>
              <a:solidFill>
                <a:srgbClr val="484B42"/>
              </a:solidFill>
            </a:ln>
          </c:spPr>
          <c:marker>
            <c:symbol val="none"/>
          </c:marker>
          <c:val>
            <c:numRef>
              <c:f>Tabelle1!$B$2:$B$575</c:f>
              <c:numCache>
                <c:formatCode>General</c:formatCode>
                <c:ptCount val="574"/>
                <c:pt idx="100">
                  <c:v>150</c:v>
                </c:pt>
                <c:pt idx="101">
                  <c:v>150</c:v>
                </c:pt>
                <c:pt idx="102">
                  <c:v>150</c:v>
                </c:pt>
                <c:pt idx="103">
                  <c:v>150</c:v>
                </c:pt>
                <c:pt idx="104">
                  <c:v>150</c:v>
                </c:pt>
                <c:pt idx="105">
                  <c:v>150</c:v>
                </c:pt>
                <c:pt idx="106">
                  <c:v>150</c:v>
                </c:pt>
                <c:pt idx="107">
                  <c:v>150</c:v>
                </c:pt>
                <c:pt idx="108">
                  <c:v>150</c:v>
                </c:pt>
                <c:pt idx="109">
                  <c:v>150</c:v>
                </c:pt>
                <c:pt idx="110">
                  <c:v>150</c:v>
                </c:pt>
                <c:pt idx="111">
                  <c:v>150</c:v>
                </c:pt>
                <c:pt idx="112">
                  <c:v>150</c:v>
                </c:pt>
                <c:pt idx="113">
                  <c:v>150</c:v>
                </c:pt>
                <c:pt idx="114">
                  <c:v>150</c:v>
                </c:pt>
                <c:pt idx="115">
                  <c:v>150</c:v>
                </c:pt>
                <c:pt idx="116">
                  <c:v>150</c:v>
                </c:pt>
                <c:pt idx="117">
                  <c:v>150</c:v>
                </c:pt>
                <c:pt idx="118">
                  <c:v>150</c:v>
                </c:pt>
                <c:pt idx="119">
                  <c:v>150</c:v>
                </c:pt>
                <c:pt idx="120">
                  <c:v>150</c:v>
                </c:pt>
                <c:pt idx="121">
                  <c:v>150</c:v>
                </c:pt>
                <c:pt idx="122">
                  <c:v>150</c:v>
                </c:pt>
                <c:pt idx="123">
                  <c:v>150</c:v>
                </c:pt>
                <c:pt idx="124">
                  <c:v>150</c:v>
                </c:pt>
                <c:pt idx="125">
                  <c:v>150</c:v>
                </c:pt>
                <c:pt idx="126">
                  <c:v>150</c:v>
                </c:pt>
                <c:pt idx="127">
                  <c:v>150</c:v>
                </c:pt>
                <c:pt idx="128">
                  <c:v>150</c:v>
                </c:pt>
                <c:pt idx="129">
                  <c:v>150</c:v>
                </c:pt>
                <c:pt idx="130">
                  <c:v>150</c:v>
                </c:pt>
                <c:pt idx="131">
                  <c:v>150</c:v>
                </c:pt>
                <c:pt idx="132">
                  <c:v>150</c:v>
                </c:pt>
                <c:pt idx="133">
                  <c:v>150</c:v>
                </c:pt>
                <c:pt idx="134">
                  <c:v>150</c:v>
                </c:pt>
                <c:pt idx="135">
                  <c:v>150</c:v>
                </c:pt>
                <c:pt idx="136">
                  <c:v>150</c:v>
                </c:pt>
                <c:pt idx="137">
                  <c:v>150</c:v>
                </c:pt>
                <c:pt idx="138">
                  <c:v>150</c:v>
                </c:pt>
                <c:pt idx="139">
                  <c:v>150</c:v>
                </c:pt>
                <c:pt idx="140">
                  <c:v>150</c:v>
                </c:pt>
                <c:pt idx="141">
                  <c:v>150</c:v>
                </c:pt>
                <c:pt idx="142">
                  <c:v>150</c:v>
                </c:pt>
                <c:pt idx="143">
                  <c:v>150</c:v>
                </c:pt>
                <c:pt idx="144">
                  <c:v>150</c:v>
                </c:pt>
                <c:pt idx="145">
                  <c:v>150</c:v>
                </c:pt>
                <c:pt idx="146">
                  <c:v>150</c:v>
                </c:pt>
                <c:pt idx="147">
                  <c:v>150</c:v>
                </c:pt>
                <c:pt idx="148">
                  <c:v>150</c:v>
                </c:pt>
                <c:pt idx="149">
                  <c:v>150</c:v>
                </c:pt>
                <c:pt idx="150">
                  <c:v>150</c:v>
                </c:pt>
                <c:pt idx="151">
                  <c:v>150</c:v>
                </c:pt>
                <c:pt idx="152">
                  <c:v>150</c:v>
                </c:pt>
                <c:pt idx="153">
                  <c:v>150</c:v>
                </c:pt>
                <c:pt idx="154">
                  <c:v>150</c:v>
                </c:pt>
                <c:pt idx="155">
                  <c:v>150</c:v>
                </c:pt>
                <c:pt idx="156">
                  <c:v>150</c:v>
                </c:pt>
                <c:pt idx="157">
                  <c:v>150</c:v>
                </c:pt>
                <c:pt idx="158">
                  <c:v>150</c:v>
                </c:pt>
                <c:pt idx="159">
                  <c:v>150</c:v>
                </c:pt>
                <c:pt idx="160">
                  <c:v>150</c:v>
                </c:pt>
                <c:pt idx="161">
                  <c:v>150</c:v>
                </c:pt>
                <c:pt idx="162">
                  <c:v>150</c:v>
                </c:pt>
                <c:pt idx="163">
                  <c:v>150</c:v>
                </c:pt>
                <c:pt idx="164">
                  <c:v>150</c:v>
                </c:pt>
                <c:pt idx="165">
                  <c:v>150</c:v>
                </c:pt>
                <c:pt idx="166">
                  <c:v>150</c:v>
                </c:pt>
                <c:pt idx="167">
                  <c:v>150</c:v>
                </c:pt>
                <c:pt idx="168">
                  <c:v>150</c:v>
                </c:pt>
                <c:pt idx="169">
                  <c:v>150</c:v>
                </c:pt>
                <c:pt idx="170">
                  <c:v>150</c:v>
                </c:pt>
                <c:pt idx="171">
                  <c:v>150</c:v>
                </c:pt>
                <c:pt idx="172">
                  <c:v>150</c:v>
                </c:pt>
                <c:pt idx="173">
                  <c:v>150</c:v>
                </c:pt>
                <c:pt idx="174">
                  <c:v>150</c:v>
                </c:pt>
                <c:pt idx="175">
                  <c:v>150</c:v>
                </c:pt>
                <c:pt idx="176">
                  <c:v>150</c:v>
                </c:pt>
                <c:pt idx="177">
                  <c:v>150</c:v>
                </c:pt>
                <c:pt idx="178">
                  <c:v>150</c:v>
                </c:pt>
                <c:pt idx="179">
                  <c:v>150</c:v>
                </c:pt>
                <c:pt idx="180">
                  <c:v>150</c:v>
                </c:pt>
                <c:pt idx="181">
                  <c:v>150</c:v>
                </c:pt>
                <c:pt idx="182">
                  <c:v>150</c:v>
                </c:pt>
                <c:pt idx="183">
                  <c:v>150</c:v>
                </c:pt>
                <c:pt idx="184">
                  <c:v>150</c:v>
                </c:pt>
                <c:pt idx="185">
                  <c:v>150</c:v>
                </c:pt>
                <c:pt idx="186">
                  <c:v>150</c:v>
                </c:pt>
                <c:pt idx="187">
                  <c:v>150</c:v>
                </c:pt>
                <c:pt idx="188">
                  <c:v>150</c:v>
                </c:pt>
                <c:pt idx="189">
                  <c:v>150</c:v>
                </c:pt>
                <c:pt idx="190">
                  <c:v>150</c:v>
                </c:pt>
                <c:pt idx="191">
                  <c:v>150</c:v>
                </c:pt>
                <c:pt idx="192">
                  <c:v>150</c:v>
                </c:pt>
                <c:pt idx="193">
                  <c:v>150</c:v>
                </c:pt>
                <c:pt idx="194">
                  <c:v>150</c:v>
                </c:pt>
                <c:pt idx="195">
                  <c:v>150</c:v>
                </c:pt>
                <c:pt idx="196">
                  <c:v>150</c:v>
                </c:pt>
                <c:pt idx="197">
                  <c:v>150</c:v>
                </c:pt>
                <c:pt idx="198">
                  <c:v>150</c:v>
                </c:pt>
                <c:pt idx="199">
                  <c:v>150</c:v>
                </c:pt>
                <c:pt idx="200">
                  <c:v>150</c:v>
                </c:pt>
                <c:pt idx="201">
                  <c:v>150</c:v>
                </c:pt>
                <c:pt idx="202">
                  <c:v>150</c:v>
                </c:pt>
                <c:pt idx="203">
                  <c:v>150</c:v>
                </c:pt>
                <c:pt idx="204">
                  <c:v>150</c:v>
                </c:pt>
                <c:pt idx="205">
                  <c:v>150</c:v>
                </c:pt>
                <c:pt idx="206">
                  <c:v>150</c:v>
                </c:pt>
                <c:pt idx="207">
                  <c:v>150</c:v>
                </c:pt>
                <c:pt idx="208">
                  <c:v>150</c:v>
                </c:pt>
                <c:pt idx="209">
                  <c:v>150</c:v>
                </c:pt>
                <c:pt idx="210">
                  <c:v>150</c:v>
                </c:pt>
                <c:pt idx="211">
                  <c:v>150</c:v>
                </c:pt>
                <c:pt idx="212">
                  <c:v>150</c:v>
                </c:pt>
                <c:pt idx="213">
                  <c:v>150</c:v>
                </c:pt>
                <c:pt idx="214">
                  <c:v>150</c:v>
                </c:pt>
                <c:pt idx="215">
                  <c:v>150</c:v>
                </c:pt>
                <c:pt idx="216">
                  <c:v>150</c:v>
                </c:pt>
                <c:pt idx="217">
                  <c:v>150</c:v>
                </c:pt>
                <c:pt idx="218">
                  <c:v>150</c:v>
                </c:pt>
                <c:pt idx="219">
                  <c:v>150</c:v>
                </c:pt>
                <c:pt idx="220">
                  <c:v>150</c:v>
                </c:pt>
                <c:pt idx="221">
                  <c:v>150</c:v>
                </c:pt>
                <c:pt idx="222">
                  <c:v>150</c:v>
                </c:pt>
                <c:pt idx="223">
                  <c:v>150</c:v>
                </c:pt>
                <c:pt idx="224">
                  <c:v>150</c:v>
                </c:pt>
                <c:pt idx="225">
                  <c:v>150</c:v>
                </c:pt>
                <c:pt idx="226">
                  <c:v>150</c:v>
                </c:pt>
                <c:pt idx="227">
                  <c:v>150</c:v>
                </c:pt>
                <c:pt idx="228">
                  <c:v>150</c:v>
                </c:pt>
                <c:pt idx="229">
                  <c:v>150</c:v>
                </c:pt>
                <c:pt idx="230">
                  <c:v>150</c:v>
                </c:pt>
                <c:pt idx="231">
                  <c:v>150</c:v>
                </c:pt>
                <c:pt idx="232">
                  <c:v>150</c:v>
                </c:pt>
                <c:pt idx="233">
                  <c:v>150</c:v>
                </c:pt>
                <c:pt idx="234">
                  <c:v>150</c:v>
                </c:pt>
                <c:pt idx="235">
                  <c:v>150</c:v>
                </c:pt>
                <c:pt idx="236">
                  <c:v>150</c:v>
                </c:pt>
                <c:pt idx="237">
                  <c:v>150</c:v>
                </c:pt>
                <c:pt idx="238">
                  <c:v>150</c:v>
                </c:pt>
                <c:pt idx="239">
                  <c:v>150</c:v>
                </c:pt>
                <c:pt idx="240">
                  <c:v>150</c:v>
                </c:pt>
                <c:pt idx="241">
                  <c:v>150</c:v>
                </c:pt>
                <c:pt idx="242">
                  <c:v>150</c:v>
                </c:pt>
                <c:pt idx="243">
                  <c:v>150</c:v>
                </c:pt>
                <c:pt idx="244">
                  <c:v>150</c:v>
                </c:pt>
                <c:pt idx="245">
                  <c:v>150</c:v>
                </c:pt>
                <c:pt idx="246">
                  <c:v>150</c:v>
                </c:pt>
                <c:pt idx="247">
                  <c:v>150</c:v>
                </c:pt>
                <c:pt idx="248">
                  <c:v>150</c:v>
                </c:pt>
                <c:pt idx="249">
                  <c:v>150</c:v>
                </c:pt>
                <c:pt idx="250">
                  <c:v>150</c:v>
                </c:pt>
                <c:pt idx="251">
                  <c:v>150</c:v>
                </c:pt>
                <c:pt idx="252">
                  <c:v>150</c:v>
                </c:pt>
                <c:pt idx="253">
                  <c:v>150</c:v>
                </c:pt>
                <c:pt idx="254">
                  <c:v>150</c:v>
                </c:pt>
                <c:pt idx="255">
                  <c:v>150</c:v>
                </c:pt>
                <c:pt idx="256">
                  <c:v>150</c:v>
                </c:pt>
                <c:pt idx="257">
                  <c:v>150</c:v>
                </c:pt>
                <c:pt idx="258">
                  <c:v>150</c:v>
                </c:pt>
                <c:pt idx="259">
                  <c:v>150</c:v>
                </c:pt>
                <c:pt idx="260">
                  <c:v>150</c:v>
                </c:pt>
                <c:pt idx="261">
                  <c:v>150</c:v>
                </c:pt>
                <c:pt idx="262">
                  <c:v>150</c:v>
                </c:pt>
                <c:pt idx="263">
                  <c:v>150</c:v>
                </c:pt>
                <c:pt idx="264">
                  <c:v>150</c:v>
                </c:pt>
                <c:pt idx="265">
                  <c:v>150</c:v>
                </c:pt>
                <c:pt idx="266">
                  <c:v>150</c:v>
                </c:pt>
                <c:pt idx="267">
                  <c:v>150</c:v>
                </c:pt>
                <c:pt idx="268">
                  <c:v>150</c:v>
                </c:pt>
                <c:pt idx="269">
                  <c:v>150</c:v>
                </c:pt>
                <c:pt idx="270">
                  <c:v>150</c:v>
                </c:pt>
                <c:pt idx="271">
                  <c:v>150</c:v>
                </c:pt>
                <c:pt idx="272">
                  <c:v>150</c:v>
                </c:pt>
                <c:pt idx="273">
                  <c:v>150</c:v>
                </c:pt>
                <c:pt idx="274">
                  <c:v>150</c:v>
                </c:pt>
                <c:pt idx="275">
                  <c:v>150</c:v>
                </c:pt>
                <c:pt idx="276">
                  <c:v>150</c:v>
                </c:pt>
                <c:pt idx="277">
                  <c:v>150</c:v>
                </c:pt>
                <c:pt idx="278">
                  <c:v>150</c:v>
                </c:pt>
                <c:pt idx="279">
                  <c:v>150</c:v>
                </c:pt>
                <c:pt idx="280">
                  <c:v>150</c:v>
                </c:pt>
                <c:pt idx="281">
                  <c:v>150</c:v>
                </c:pt>
                <c:pt idx="282">
                  <c:v>150</c:v>
                </c:pt>
                <c:pt idx="283">
                  <c:v>150</c:v>
                </c:pt>
                <c:pt idx="284">
                  <c:v>150</c:v>
                </c:pt>
                <c:pt idx="285">
                  <c:v>150</c:v>
                </c:pt>
                <c:pt idx="286">
                  <c:v>150</c:v>
                </c:pt>
                <c:pt idx="287">
                  <c:v>150</c:v>
                </c:pt>
                <c:pt idx="288">
                  <c:v>150</c:v>
                </c:pt>
                <c:pt idx="289">
                  <c:v>150</c:v>
                </c:pt>
                <c:pt idx="290">
                  <c:v>150</c:v>
                </c:pt>
                <c:pt idx="291">
                  <c:v>150</c:v>
                </c:pt>
                <c:pt idx="292">
                  <c:v>150</c:v>
                </c:pt>
                <c:pt idx="293">
                  <c:v>150</c:v>
                </c:pt>
                <c:pt idx="294">
                  <c:v>150</c:v>
                </c:pt>
                <c:pt idx="295">
                  <c:v>150</c:v>
                </c:pt>
                <c:pt idx="296">
                  <c:v>150</c:v>
                </c:pt>
                <c:pt idx="297">
                  <c:v>150</c:v>
                </c:pt>
                <c:pt idx="298">
                  <c:v>150</c:v>
                </c:pt>
                <c:pt idx="299">
                  <c:v>150</c:v>
                </c:pt>
                <c:pt idx="300">
                  <c:v>150</c:v>
                </c:pt>
                <c:pt idx="301">
                  <c:v>150</c:v>
                </c:pt>
                <c:pt idx="302">
                  <c:v>150</c:v>
                </c:pt>
                <c:pt idx="303">
                  <c:v>150</c:v>
                </c:pt>
                <c:pt idx="304">
                  <c:v>150</c:v>
                </c:pt>
                <c:pt idx="305">
                  <c:v>150</c:v>
                </c:pt>
                <c:pt idx="306">
                  <c:v>150</c:v>
                </c:pt>
                <c:pt idx="307">
                  <c:v>150</c:v>
                </c:pt>
                <c:pt idx="308">
                  <c:v>150</c:v>
                </c:pt>
                <c:pt idx="309">
                  <c:v>150</c:v>
                </c:pt>
                <c:pt idx="310">
                  <c:v>150</c:v>
                </c:pt>
                <c:pt idx="311">
                  <c:v>150</c:v>
                </c:pt>
                <c:pt idx="312">
                  <c:v>150</c:v>
                </c:pt>
                <c:pt idx="313">
                  <c:v>150</c:v>
                </c:pt>
                <c:pt idx="314">
                  <c:v>150</c:v>
                </c:pt>
                <c:pt idx="315">
                  <c:v>150</c:v>
                </c:pt>
                <c:pt idx="316">
                  <c:v>150</c:v>
                </c:pt>
                <c:pt idx="317">
                  <c:v>150</c:v>
                </c:pt>
                <c:pt idx="318">
                  <c:v>150</c:v>
                </c:pt>
                <c:pt idx="319">
                  <c:v>150</c:v>
                </c:pt>
                <c:pt idx="320">
                  <c:v>150</c:v>
                </c:pt>
                <c:pt idx="321">
                  <c:v>150</c:v>
                </c:pt>
                <c:pt idx="322">
                  <c:v>150</c:v>
                </c:pt>
                <c:pt idx="323">
                  <c:v>150</c:v>
                </c:pt>
                <c:pt idx="324">
                  <c:v>150</c:v>
                </c:pt>
                <c:pt idx="325">
                  <c:v>150</c:v>
                </c:pt>
                <c:pt idx="326">
                  <c:v>150</c:v>
                </c:pt>
                <c:pt idx="327">
                  <c:v>150</c:v>
                </c:pt>
                <c:pt idx="328">
                  <c:v>150</c:v>
                </c:pt>
                <c:pt idx="329">
                  <c:v>150</c:v>
                </c:pt>
                <c:pt idx="330">
                  <c:v>150</c:v>
                </c:pt>
                <c:pt idx="331">
                  <c:v>150</c:v>
                </c:pt>
                <c:pt idx="332">
                  <c:v>150</c:v>
                </c:pt>
                <c:pt idx="333">
                  <c:v>150</c:v>
                </c:pt>
                <c:pt idx="334">
                  <c:v>150</c:v>
                </c:pt>
                <c:pt idx="335">
                  <c:v>150</c:v>
                </c:pt>
                <c:pt idx="336">
                  <c:v>150</c:v>
                </c:pt>
                <c:pt idx="337">
                  <c:v>150</c:v>
                </c:pt>
                <c:pt idx="338">
                  <c:v>150</c:v>
                </c:pt>
                <c:pt idx="339">
                  <c:v>150</c:v>
                </c:pt>
                <c:pt idx="340">
                  <c:v>150</c:v>
                </c:pt>
                <c:pt idx="341">
                  <c:v>150</c:v>
                </c:pt>
                <c:pt idx="342">
                  <c:v>150</c:v>
                </c:pt>
                <c:pt idx="343">
                  <c:v>150</c:v>
                </c:pt>
                <c:pt idx="344">
                  <c:v>150</c:v>
                </c:pt>
                <c:pt idx="345">
                  <c:v>150</c:v>
                </c:pt>
                <c:pt idx="346">
                  <c:v>150</c:v>
                </c:pt>
                <c:pt idx="347">
                  <c:v>150</c:v>
                </c:pt>
                <c:pt idx="348">
                  <c:v>150</c:v>
                </c:pt>
                <c:pt idx="349">
                  <c:v>150</c:v>
                </c:pt>
                <c:pt idx="350">
                  <c:v>150</c:v>
                </c:pt>
                <c:pt idx="351">
                  <c:v>150</c:v>
                </c:pt>
                <c:pt idx="352">
                  <c:v>150</c:v>
                </c:pt>
                <c:pt idx="353">
                  <c:v>150</c:v>
                </c:pt>
                <c:pt idx="354">
                  <c:v>150</c:v>
                </c:pt>
                <c:pt idx="355">
                  <c:v>150</c:v>
                </c:pt>
                <c:pt idx="356">
                  <c:v>150</c:v>
                </c:pt>
                <c:pt idx="357">
                  <c:v>150</c:v>
                </c:pt>
                <c:pt idx="358">
                  <c:v>150</c:v>
                </c:pt>
                <c:pt idx="359">
                  <c:v>150</c:v>
                </c:pt>
                <c:pt idx="360">
                  <c:v>150</c:v>
                </c:pt>
                <c:pt idx="361">
                  <c:v>150</c:v>
                </c:pt>
                <c:pt idx="362">
                  <c:v>150</c:v>
                </c:pt>
                <c:pt idx="363">
                  <c:v>150</c:v>
                </c:pt>
                <c:pt idx="364">
                  <c:v>150</c:v>
                </c:pt>
                <c:pt idx="365">
                  <c:v>150</c:v>
                </c:pt>
                <c:pt idx="366">
                  <c:v>150</c:v>
                </c:pt>
                <c:pt idx="367">
                  <c:v>150</c:v>
                </c:pt>
                <c:pt idx="368">
                  <c:v>150</c:v>
                </c:pt>
                <c:pt idx="369">
                  <c:v>150</c:v>
                </c:pt>
                <c:pt idx="370">
                  <c:v>150</c:v>
                </c:pt>
                <c:pt idx="371">
                  <c:v>150</c:v>
                </c:pt>
                <c:pt idx="372">
                  <c:v>150</c:v>
                </c:pt>
                <c:pt idx="373">
                  <c:v>150</c:v>
                </c:pt>
                <c:pt idx="374">
                  <c:v>150</c:v>
                </c:pt>
                <c:pt idx="375">
                  <c:v>150</c:v>
                </c:pt>
                <c:pt idx="376">
                  <c:v>150</c:v>
                </c:pt>
                <c:pt idx="377">
                  <c:v>150</c:v>
                </c:pt>
                <c:pt idx="378">
                  <c:v>150</c:v>
                </c:pt>
                <c:pt idx="379">
                  <c:v>150</c:v>
                </c:pt>
                <c:pt idx="380">
                  <c:v>150</c:v>
                </c:pt>
                <c:pt idx="381">
                  <c:v>150</c:v>
                </c:pt>
                <c:pt idx="382">
                  <c:v>150</c:v>
                </c:pt>
                <c:pt idx="383">
                  <c:v>150</c:v>
                </c:pt>
                <c:pt idx="384">
                  <c:v>150</c:v>
                </c:pt>
                <c:pt idx="385">
                  <c:v>150</c:v>
                </c:pt>
                <c:pt idx="386">
                  <c:v>150</c:v>
                </c:pt>
                <c:pt idx="387">
                  <c:v>150</c:v>
                </c:pt>
                <c:pt idx="388">
                  <c:v>150</c:v>
                </c:pt>
                <c:pt idx="389">
                  <c:v>150</c:v>
                </c:pt>
                <c:pt idx="390">
                  <c:v>150</c:v>
                </c:pt>
                <c:pt idx="391">
                  <c:v>150</c:v>
                </c:pt>
                <c:pt idx="392">
                  <c:v>150</c:v>
                </c:pt>
                <c:pt idx="393">
                  <c:v>150</c:v>
                </c:pt>
                <c:pt idx="394">
                  <c:v>150</c:v>
                </c:pt>
                <c:pt idx="395">
                  <c:v>150</c:v>
                </c:pt>
                <c:pt idx="396">
                  <c:v>150</c:v>
                </c:pt>
                <c:pt idx="397">
                  <c:v>150</c:v>
                </c:pt>
                <c:pt idx="398">
                  <c:v>150</c:v>
                </c:pt>
                <c:pt idx="399">
                  <c:v>150</c:v>
                </c:pt>
                <c:pt idx="400">
                  <c:v>150</c:v>
                </c:pt>
                <c:pt idx="401">
                  <c:v>150</c:v>
                </c:pt>
                <c:pt idx="402">
                  <c:v>150</c:v>
                </c:pt>
                <c:pt idx="403">
                  <c:v>150</c:v>
                </c:pt>
                <c:pt idx="404">
                  <c:v>150</c:v>
                </c:pt>
                <c:pt idx="405">
                  <c:v>150</c:v>
                </c:pt>
                <c:pt idx="406">
                  <c:v>150</c:v>
                </c:pt>
                <c:pt idx="407">
                  <c:v>150</c:v>
                </c:pt>
                <c:pt idx="408">
                  <c:v>150</c:v>
                </c:pt>
                <c:pt idx="409">
                  <c:v>150</c:v>
                </c:pt>
                <c:pt idx="410">
                  <c:v>150</c:v>
                </c:pt>
                <c:pt idx="411">
                  <c:v>150</c:v>
                </c:pt>
                <c:pt idx="412">
                  <c:v>150</c:v>
                </c:pt>
                <c:pt idx="413">
                  <c:v>150</c:v>
                </c:pt>
                <c:pt idx="414">
                  <c:v>150</c:v>
                </c:pt>
                <c:pt idx="415">
                  <c:v>150</c:v>
                </c:pt>
                <c:pt idx="416">
                  <c:v>150</c:v>
                </c:pt>
                <c:pt idx="417">
                  <c:v>150</c:v>
                </c:pt>
                <c:pt idx="418">
                  <c:v>150</c:v>
                </c:pt>
                <c:pt idx="419">
                  <c:v>150</c:v>
                </c:pt>
                <c:pt idx="420">
                  <c:v>150</c:v>
                </c:pt>
                <c:pt idx="421">
                  <c:v>150</c:v>
                </c:pt>
                <c:pt idx="422">
                  <c:v>150</c:v>
                </c:pt>
                <c:pt idx="423">
                  <c:v>150</c:v>
                </c:pt>
                <c:pt idx="424">
                  <c:v>150</c:v>
                </c:pt>
                <c:pt idx="425">
                  <c:v>150</c:v>
                </c:pt>
                <c:pt idx="426">
                  <c:v>150</c:v>
                </c:pt>
                <c:pt idx="427">
                  <c:v>150</c:v>
                </c:pt>
                <c:pt idx="428">
                  <c:v>150</c:v>
                </c:pt>
                <c:pt idx="429">
                  <c:v>150</c:v>
                </c:pt>
                <c:pt idx="430">
                  <c:v>150</c:v>
                </c:pt>
                <c:pt idx="431">
                  <c:v>150</c:v>
                </c:pt>
                <c:pt idx="432">
                  <c:v>150</c:v>
                </c:pt>
                <c:pt idx="433">
                  <c:v>150</c:v>
                </c:pt>
                <c:pt idx="434">
                  <c:v>150</c:v>
                </c:pt>
                <c:pt idx="435">
                  <c:v>150</c:v>
                </c:pt>
                <c:pt idx="436">
                  <c:v>150</c:v>
                </c:pt>
                <c:pt idx="437">
                  <c:v>150</c:v>
                </c:pt>
                <c:pt idx="438">
                  <c:v>150</c:v>
                </c:pt>
                <c:pt idx="439">
                  <c:v>150</c:v>
                </c:pt>
                <c:pt idx="440">
                  <c:v>150</c:v>
                </c:pt>
                <c:pt idx="441">
                  <c:v>150</c:v>
                </c:pt>
                <c:pt idx="442">
                  <c:v>150</c:v>
                </c:pt>
                <c:pt idx="443">
                  <c:v>150</c:v>
                </c:pt>
                <c:pt idx="444">
                  <c:v>150</c:v>
                </c:pt>
                <c:pt idx="445">
                  <c:v>150</c:v>
                </c:pt>
                <c:pt idx="446">
                  <c:v>150</c:v>
                </c:pt>
                <c:pt idx="447">
                  <c:v>150</c:v>
                </c:pt>
                <c:pt idx="448">
                  <c:v>150</c:v>
                </c:pt>
                <c:pt idx="449">
                  <c:v>150</c:v>
                </c:pt>
                <c:pt idx="450">
                  <c:v>150</c:v>
                </c:pt>
                <c:pt idx="451">
                  <c:v>150</c:v>
                </c:pt>
                <c:pt idx="452">
                  <c:v>150</c:v>
                </c:pt>
                <c:pt idx="453">
                  <c:v>150</c:v>
                </c:pt>
                <c:pt idx="454">
                  <c:v>150</c:v>
                </c:pt>
                <c:pt idx="455">
                  <c:v>150</c:v>
                </c:pt>
                <c:pt idx="456">
                  <c:v>150</c:v>
                </c:pt>
                <c:pt idx="457">
                  <c:v>150</c:v>
                </c:pt>
                <c:pt idx="458">
                  <c:v>150</c:v>
                </c:pt>
                <c:pt idx="459">
                  <c:v>150</c:v>
                </c:pt>
                <c:pt idx="460">
                  <c:v>150</c:v>
                </c:pt>
                <c:pt idx="461">
                  <c:v>150</c:v>
                </c:pt>
                <c:pt idx="462">
                  <c:v>150</c:v>
                </c:pt>
                <c:pt idx="463">
                  <c:v>150</c:v>
                </c:pt>
                <c:pt idx="464">
                  <c:v>150</c:v>
                </c:pt>
                <c:pt idx="465">
                  <c:v>150</c:v>
                </c:pt>
                <c:pt idx="466">
                  <c:v>150</c:v>
                </c:pt>
                <c:pt idx="467">
                  <c:v>150</c:v>
                </c:pt>
                <c:pt idx="468">
                  <c:v>150</c:v>
                </c:pt>
                <c:pt idx="469">
                  <c:v>150</c:v>
                </c:pt>
                <c:pt idx="470">
                  <c:v>150</c:v>
                </c:pt>
                <c:pt idx="471">
                  <c:v>150</c:v>
                </c:pt>
                <c:pt idx="472">
                  <c:v>150</c:v>
                </c:pt>
                <c:pt idx="473">
                  <c:v>150</c:v>
                </c:pt>
                <c:pt idx="474">
                  <c:v>150</c:v>
                </c:pt>
                <c:pt idx="475">
                  <c:v>150</c:v>
                </c:pt>
                <c:pt idx="476">
                  <c:v>150</c:v>
                </c:pt>
                <c:pt idx="477">
                  <c:v>150</c:v>
                </c:pt>
                <c:pt idx="478">
                  <c:v>150</c:v>
                </c:pt>
                <c:pt idx="479">
                  <c:v>150</c:v>
                </c:pt>
                <c:pt idx="480">
                  <c:v>150</c:v>
                </c:pt>
                <c:pt idx="481">
                  <c:v>150</c:v>
                </c:pt>
                <c:pt idx="482">
                  <c:v>150</c:v>
                </c:pt>
                <c:pt idx="483">
                  <c:v>150</c:v>
                </c:pt>
                <c:pt idx="484">
                  <c:v>150</c:v>
                </c:pt>
                <c:pt idx="485">
                  <c:v>150</c:v>
                </c:pt>
                <c:pt idx="486">
                  <c:v>150</c:v>
                </c:pt>
                <c:pt idx="487">
                  <c:v>150</c:v>
                </c:pt>
                <c:pt idx="488">
                  <c:v>150</c:v>
                </c:pt>
                <c:pt idx="489">
                  <c:v>150</c:v>
                </c:pt>
                <c:pt idx="490">
                  <c:v>150</c:v>
                </c:pt>
                <c:pt idx="491">
                  <c:v>150</c:v>
                </c:pt>
                <c:pt idx="492">
                  <c:v>150</c:v>
                </c:pt>
                <c:pt idx="493">
                  <c:v>150</c:v>
                </c:pt>
                <c:pt idx="494">
                  <c:v>150</c:v>
                </c:pt>
                <c:pt idx="495">
                  <c:v>150</c:v>
                </c:pt>
                <c:pt idx="496">
                  <c:v>150</c:v>
                </c:pt>
                <c:pt idx="497">
                  <c:v>150</c:v>
                </c:pt>
                <c:pt idx="498">
                  <c:v>150</c:v>
                </c:pt>
                <c:pt idx="499">
                  <c:v>150</c:v>
                </c:pt>
                <c:pt idx="500">
                  <c:v>150</c:v>
                </c:pt>
                <c:pt idx="501">
                  <c:v>150</c:v>
                </c:pt>
                <c:pt idx="502">
                  <c:v>150</c:v>
                </c:pt>
                <c:pt idx="503">
                  <c:v>150</c:v>
                </c:pt>
                <c:pt idx="504">
                  <c:v>150</c:v>
                </c:pt>
                <c:pt idx="505">
                  <c:v>150</c:v>
                </c:pt>
                <c:pt idx="506">
                  <c:v>150</c:v>
                </c:pt>
                <c:pt idx="507">
                  <c:v>150</c:v>
                </c:pt>
                <c:pt idx="508">
                  <c:v>150</c:v>
                </c:pt>
                <c:pt idx="509">
                  <c:v>150</c:v>
                </c:pt>
                <c:pt idx="510">
                  <c:v>150</c:v>
                </c:pt>
                <c:pt idx="511">
                  <c:v>150</c:v>
                </c:pt>
                <c:pt idx="512">
                  <c:v>150</c:v>
                </c:pt>
                <c:pt idx="513">
                  <c:v>150</c:v>
                </c:pt>
                <c:pt idx="514">
                  <c:v>150</c:v>
                </c:pt>
                <c:pt idx="515">
                  <c:v>150</c:v>
                </c:pt>
                <c:pt idx="516">
                  <c:v>150</c:v>
                </c:pt>
                <c:pt idx="517">
                  <c:v>150</c:v>
                </c:pt>
                <c:pt idx="518">
                  <c:v>150</c:v>
                </c:pt>
                <c:pt idx="519">
                  <c:v>150</c:v>
                </c:pt>
                <c:pt idx="520">
                  <c:v>150</c:v>
                </c:pt>
                <c:pt idx="521">
                  <c:v>150</c:v>
                </c:pt>
                <c:pt idx="522">
                  <c:v>150</c:v>
                </c:pt>
                <c:pt idx="523">
                  <c:v>150</c:v>
                </c:pt>
                <c:pt idx="524">
                  <c:v>150</c:v>
                </c:pt>
                <c:pt idx="525">
                  <c:v>150</c:v>
                </c:pt>
                <c:pt idx="526">
                  <c:v>150</c:v>
                </c:pt>
                <c:pt idx="527">
                  <c:v>150</c:v>
                </c:pt>
                <c:pt idx="528">
                  <c:v>150</c:v>
                </c:pt>
                <c:pt idx="529">
                  <c:v>150</c:v>
                </c:pt>
                <c:pt idx="530">
                  <c:v>150</c:v>
                </c:pt>
                <c:pt idx="531">
                  <c:v>150</c:v>
                </c:pt>
                <c:pt idx="532">
                  <c:v>150</c:v>
                </c:pt>
                <c:pt idx="533">
                  <c:v>150</c:v>
                </c:pt>
                <c:pt idx="534">
                  <c:v>150</c:v>
                </c:pt>
                <c:pt idx="535">
                  <c:v>150</c:v>
                </c:pt>
                <c:pt idx="536">
                  <c:v>150</c:v>
                </c:pt>
                <c:pt idx="537">
                  <c:v>150</c:v>
                </c:pt>
                <c:pt idx="538">
                  <c:v>150</c:v>
                </c:pt>
                <c:pt idx="539">
                  <c:v>150</c:v>
                </c:pt>
                <c:pt idx="540">
                  <c:v>150</c:v>
                </c:pt>
                <c:pt idx="541">
                  <c:v>150</c:v>
                </c:pt>
                <c:pt idx="542">
                  <c:v>150</c:v>
                </c:pt>
                <c:pt idx="543">
                  <c:v>150</c:v>
                </c:pt>
                <c:pt idx="544">
                  <c:v>150</c:v>
                </c:pt>
                <c:pt idx="545">
                  <c:v>150</c:v>
                </c:pt>
                <c:pt idx="546">
                  <c:v>150</c:v>
                </c:pt>
                <c:pt idx="547">
                  <c:v>150</c:v>
                </c:pt>
                <c:pt idx="548">
                  <c:v>150</c:v>
                </c:pt>
                <c:pt idx="549">
                  <c:v>150</c:v>
                </c:pt>
                <c:pt idx="550">
                  <c:v>150</c:v>
                </c:pt>
                <c:pt idx="551">
                  <c:v>150</c:v>
                </c:pt>
                <c:pt idx="552">
                  <c:v>150</c:v>
                </c:pt>
                <c:pt idx="553">
                  <c:v>150</c:v>
                </c:pt>
                <c:pt idx="554">
                  <c:v>150</c:v>
                </c:pt>
                <c:pt idx="555">
                  <c:v>150</c:v>
                </c:pt>
                <c:pt idx="556">
                  <c:v>150</c:v>
                </c:pt>
                <c:pt idx="557">
                  <c:v>150</c:v>
                </c:pt>
                <c:pt idx="558">
                  <c:v>150</c:v>
                </c:pt>
                <c:pt idx="559">
                  <c:v>150</c:v>
                </c:pt>
                <c:pt idx="560">
                  <c:v>150</c:v>
                </c:pt>
                <c:pt idx="561">
                  <c:v>150</c:v>
                </c:pt>
                <c:pt idx="562">
                  <c:v>150</c:v>
                </c:pt>
                <c:pt idx="563">
                  <c:v>150</c:v>
                </c:pt>
                <c:pt idx="564">
                  <c:v>150</c:v>
                </c:pt>
                <c:pt idx="565">
                  <c:v>150</c:v>
                </c:pt>
                <c:pt idx="566">
                  <c:v>150</c:v>
                </c:pt>
                <c:pt idx="567">
                  <c:v>150</c:v>
                </c:pt>
                <c:pt idx="568">
                  <c:v>150</c:v>
                </c:pt>
                <c:pt idx="569">
                  <c:v>150</c:v>
                </c:pt>
                <c:pt idx="570">
                  <c:v>150</c:v>
                </c:pt>
                <c:pt idx="571">
                  <c:v>150</c:v>
                </c:pt>
                <c:pt idx="572">
                  <c:v>150</c:v>
                </c:pt>
                <c:pt idx="573">
                  <c:v>150</c:v>
                </c:pt>
              </c:numCache>
            </c:numRef>
          </c:val>
          <c:smooth val="0"/>
          <c:extLst>
            <c:ext xmlns:c16="http://schemas.microsoft.com/office/drawing/2014/chart" uri="{C3380CC4-5D6E-409C-BE32-E72D297353CC}">
              <c16:uniqueId val="{00000002-C3C1-4774-864C-A24A0E263F5B}"/>
            </c:ext>
          </c:extLst>
        </c:ser>
        <c:dLbls>
          <c:showLegendKey val="0"/>
          <c:showVal val="0"/>
          <c:showCatName val="0"/>
          <c:showSerName val="0"/>
          <c:showPercent val="0"/>
          <c:showBubbleSize val="0"/>
        </c:dLbls>
        <c:marker val="1"/>
        <c:smooth val="0"/>
        <c:axId val="425591480"/>
        <c:axId val="425591088"/>
      </c:lineChart>
      <c:catAx>
        <c:axId val="425590304"/>
        <c:scaling>
          <c:orientation val="minMax"/>
        </c:scaling>
        <c:delete val="0"/>
        <c:axPos val="b"/>
        <c:majorTickMark val="none"/>
        <c:minorTickMark val="none"/>
        <c:tickLblPos val="none"/>
        <c:spPr>
          <a:ln>
            <a:solidFill>
              <a:srgbClr val="000000"/>
            </a:solidFill>
          </a:ln>
        </c:spPr>
        <c:crossAx val="425590696"/>
        <c:crossesAt val="50"/>
        <c:auto val="1"/>
        <c:lblAlgn val="ctr"/>
        <c:lblOffset val="100"/>
        <c:noMultiLvlLbl val="0"/>
      </c:catAx>
      <c:valAx>
        <c:axId val="425590696"/>
        <c:scaling>
          <c:orientation val="minMax"/>
          <c:max val="250"/>
          <c:min val="50"/>
        </c:scaling>
        <c:delete val="0"/>
        <c:axPos val="l"/>
        <c:numFmt formatCode="General" sourceLinked="1"/>
        <c:majorTickMark val="none"/>
        <c:minorTickMark val="none"/>
        <c:tickLblPos val="nextTo"/>
        <c:spPr>
          <a:ln>
            <a:solidFill>
              <a:srgbClr val="000000"/>
            </a:solidFill>
          </a:ln>
        </c:spPr>
        <c:txPr>
          <a:bodyPr/>
          <a:lstStyle/>
          <a:p>
            <a:pPr>
              <a:defRPr>
                <a:solidFill>
                  <a:schemeClr val="tx1"/>
                </a:solidFill>
              </a:defRPr>
            </a:pPr>
            <a:endParaRPr lang="de-DE"/>
          </a:p>
        </c:txPr>
        <c:crossAx val="425590304"/>
        <c:crosses val="autoZero"/>
        <c:crossBetween val="between"/>
        <c:majorUnit val="50"/>
      </c:valAx>
      <c:valAx>
        <c:axId val="425591088"/>
        <c:scaling>
          <c:orientation val="minMax"/>
          <c:max val="250"/>
          <c:min val="50"/>
        </c:scaling>
        <c:delete val="1"/>
        <c:axPos val="r"/>
        <c:numFmt formatCode="General" sourceLinked="1"/>
        <c:majorTickMark val="out"/>
        <c:minorTickMark val="none"/>
        <c:tickLblPos val="none"/>
        <c:crossAx val="425591480"/>
        <c:crosses val="max"/>
        <c:crossBetween val="between"/>
        <c:majorUnit val="50"/>
      </c:valAx>
      <c:catAx>
        <c:axId val="425591480"/>
        <c:scaling>
          <c:orientation val="minMax"/>
        </c:scaling>
        <c:delete val="1"/>
        <c:axPos val="b"/>
        <c:majorTickMark val="out"/>
        <c:minorTickMark val="none"/>
        <c:tickLblPos val="none"/>
        <c:crossAx val="425591088"/>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800">
          <a:latin typeface="+mj-lt"/>
          <a:cs typeface="Arial" pitchFamily="34" charset="0"/>
        </a:defRPr>
      </a:pPr>
      <a:endParaRPr lang="de-DE"/>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solidFill>
                <a:schemeClr val="bg2"/>
              </a:solidFill>
            </a:ln>
            <a:effectLst/>
          </c:spPr>
          <c:invertIfNegative val="0"/>
          <c:cat>
            <c:strRef>
              <c:f>Tabelle1!$D$28:$D$31</c:f>
              <c:strCache>
                <c:ptCount val="4"/>
                <c:pt idx="0">
                  <c:v>3 x Yes</c:v>
                </c:pt>
                <c:pt idx="1">
                  <c:v>2 x Yes</c:v>
                </c:pt>
                <c:pt idx="2">
                  <c:v>1 x Yes</c:v>
                </c:pt>
                <c:pt idx="3">
                  <c:v>0 x Yes</c:v>
                </c:pt>
              </c:strCache>
            </c:strRef>
          </c:cat>
          <c:val>
            <c:numRef>
              <c:f>Tabelle1!$E$28:$E$31</c:f>
              <c:numCache>
                <c:formatCode>General</c:formatCode>
                <c:ptCount val="4"/>
                <c:pt idx="0">
                  <c:v>80</c:v>
                </c:pt>
                <c:pt idx="1">
                  <c:v>15</c:v>
                </c:pt>
                <c:pt idx="2">
                  <c:v>5</c:v>
                </c:pt>
                <c:pt idx="3">
                  <c:v>0</c:v>
                </c:pt>
              </c:numCache>
            </c:numRef>
          </c:val>
          <c:extLst>
            <c:ext xmlns:c16="http://schemas.microsoft.com/office/drawing/2014/chart" uri="{C3380CC4-5D6E-409C-BE32-E72D297353CC}">
              <c16:uniqueId val="{00000000-ED0A-4500-A61B-4BE3E9BF20C3}"/>
            </c:ext>
          </c:extLst>
        </c:ser>
        <c:dLbls>
          <c:showLegendKey val="0"/>
          <c:showVal val="0"/>
          <c:showCatName val="0"/>
          <c:showSerName val="0"/>
          <c:showPercent val="0"/>
          <c:showBubbleSize val="0"/>
        </c:dLbls>
        <c:gapWidth val="119"/>
        <c:overlap val="-27"/>
        <c:axId val="459112248"/>
        <c:axId val="459112640"/>
      </c:barChart>
      <c:catAx>
        <c:axId val="459112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640"/>
        <c:crosses val="autoZero"/>
        <c:auto val="1"/>
        <c:lblAlgn val="ctr"/>
        <c:lblOffset val="100"/>
        <c:noMultiLvlLbl val="0"/>
      </c:catAx>
      <c:valAx>
        <c:axId val="459112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248"/>
        <c:crosses val="autoZero"/>
        <c:crossBetween val="between"/>
        <c:majorUnit val="20"/>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sectors!$B$1</c:f>
              <c:strCache>
                <c:ptCount val="1"/>
                <c:pt idx="0">
                  <c:v>Automobiles and Parts</c:v>
                </c:pt>
              </c:strCache>
            </c:strRef>
          </c:tx>
          <c:spPr>
            <a:solidFill>
              <a:schemeClr val="accent3">
                <a:lumMod val="75000"/>
              </a:schemeClr>
            </a:solidFill>
            <a:ln>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55D-4C1B-83BD-82E738F62EB7}"/>
                </c:ext>
              </c:extLst>
            </c:dLbl>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sectors!$B$2:$B$26</c:f>
              <c:numCache>
                <c:formatCode>General</c:formatCode>
                <c:ptCount val="25"/>
                <c:pt idx="0">
                  <c:v>6.8027921050510566E-3</c:v>
                </c:pt>
                <c:pt idx="1">
                  <c:v>5.7442186853932514E-3</c:v>
                </c:pt>
                <c:pt idx="2">
                  <c:v>6.8630051349678417E-3</c:v>
                </c:pt>
                <c:pt idx="3">
                  <c:v>6.1170628611134396E-3</c:v>
                </c:pt>
                <c:pt idx="4">
                  <c:v>7.0071036828723851E-3</c:v>
                </c:pt>
                <c:pt idx="5">
                  <c:v>6.8070359339111354E-3</c:v>
                </c:pt>
                <c:pt idx="6">
                  <c:v>1.756528799091775E-2</c:v>
                </c:pt>
                <c:pt idx="7">
                  <c:v>1.701421991512287E-2</c:v>
                </c:pt>
                <c:pt idx="8">
                  <c:v>8.3099669978126955E-3</c:v>
                </c:pt>
                <c:pt idx="9">
                  <c:v>0</c:v>
                </c:pt>
                <c:pt idx="10">
                  <c:v>0</c:v>
                </c:pt>
                <c:pt idx="11">
                  <c:v>2.0705700050998618E-3</c:v>
                </c:pt>
                <c:pt idx="12">
                  <c:v>0</c:v>
                </c:pt>
                <c:pt idx="13">
                  <c:v>0</c:v>
                </c:pt>
                <c:pt idx="14">
                  <c:v>0</c:v>
                </c:pt>
                <c:pt idx="15">
                  <c:v>0</c:v>
                </c:pt>
                <c:pt idx="16">
                  <c:v>6.0220299485692907E-2</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1-A55D-4C1B-83BD-82E738F62EB7}"/>
            </c:ext>
          </c:extLst>
        </c:ser>
        <c:ser>
          <c:idx val="1"/>
          <c:order val="1"/>
          <c:tx>
            <c:strRef>
              <c:f>sectors!$C$1</c:f>
              <c:strCache>
                <c:ptCount val="1"/>
                <c:pt idx="0">
                  <c:v>Banks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sectors!$C$2:$C$26</c:f>
              <c:numCache>
                <c:formatCode>General</c:formatCode>
                <c:ptCount val="25"/>
                <c:pt idx="0">
                  <c:v>9.8422700130541153E-3</c:v>
                </c:pt>
                <c:pt idx="1">
                  <c:v>8.3196957450003967E-3</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1.829409895519328E-2</c:v>
                </c:pt>
                <c:pt idx="21">
                  <c:v>4.6493842171892218E-3</c:v>
                </c:pt>
                <c:pt idx="22">
                  <c:v>1.5014654119622859E-3</c:v>
                </c:pt>
                <c:pt idx="23">
                  <c:v>3.253136804791406E-3</c:v>
                </c:pt>
                <c:pt idx="24">
                  <c:v>9.2814670223065804E-2</c:v>
                </c:pt>
              </c:numCache>
            </c:numRef>
          </c:val>
          <c:extLst>
            <c:ext xmlns:c16="http://schemas.microsoft.com/office/drawing/2014/chart" uri="{C3380CC4-5D6E-409C-BE32-E72D297353CC}">
              <c16:uniqueId val="{00000002-A55D-4C1B-83BD-82E738F62EB7}"/>
            </c:ext>
          </c:extLst>
        </c:ser>
        <c:ser>
          <c:idx val="2"/>
          <c:order val="2"/>
          <c:tx>
            <c:strRef>
              <c:f>sectors!$D$1</c:f>
              <c:strCache>
                <c:ptCount val="1"/>
                <c:pt idx="0">
                  <c:v>Basic Resources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sectors!$D$2:$D$26</c:f>
              <c:numCache>
                <c:formatCode>General</c:formatCode>
                <c:ptCount val="25"/>
                <c:pt idx="0">
                  <c:v>0</c:v>
                </c:pt>
                <c:pt idx="1">
                  <c:v>0</c:v>
                </c:pt>
                <c:pt idx="2">
                  <c:v>0</c:v>
                </c:pt>
                <c:pt idx="3">
                  <c:v>9.1057343919963007E-3</c:v>
                </c:pt>
                <c:pt idx="4">
                  <c:v>0</c:v>
                </c:pt>
                <c:pt idx="5">
                  <c:v>1.247883729177275E-2</c:v>
                </c:pt>
                <c:pt idx="6">
                  <c:v>1.424361320828078E-2</c:v>
                </c:pt>
                <c:pt idx="7">
                  <c:v>0</c:v>
                </c:pt>
                <c:pt idx="8">
                  <c:v>0</c:v>
                </c:pt>
                <c:pt idx="9">
                  <c:v>0</c:v>
                </c:pt>
                <c:pt idx="10">
                  <c:v>8.9504031732577666E-3</c:v>
                </c:pt>
                <c:pt idx="11">
                  <c:v>1.2125879649570209E-2</c:v>
                </c:pt>
                <c:pt idx="12">
                  <c:v>0</c:v>
                </c:pt>
                <c:pt idx="13">
                  <c:v>0</c:v>
                </c:pt>
                <c:pt idx="14">
                  <c:v>0</c:v>
                </c:pt>
                <c:pt idx="15">
                  <c:v>0</c:v>
                </c:pt>
                <c:pt idx="16">
                  <c:v>0</c:v>
                </c:pt>
                <c:pt idx="17">
                  <c:v>0</c:v>
                </c:pt>
                <c:pt idx="18">
                  <c:v>0</c:v>
                </c:pt>
                <c:pt idx="19">
                  <c:v>1.3095722329553661E-3</c:v>
                </c:pt>
                <c:pt idx="20">
                  <c:v>1.0951950840536609E-3</c:v>
                </c:pt>
                <c:pt idx="21">
                  <c:v>1.250114771200617E-2</c:v>
                </c:pt>
                <c:pt idx="22">
                  <c:v>9.8378675113152672E-4</c:v>
                </c:pt>
                <c:pt idx="23">
                  <c:v>1.509569711203723E-3</c:v>
                </c:pt>
                <c:pt idx="24">
                  <c:v>1.3478138237191131E-3</c:v>
                </c:pt>
              </c:numCache>
            </c:numRef>
          </c:val>
          <c:extLst>
            <c:ext xmlns:c16="http://schemas.microsoft.com/office/drawing/2014/chart" uri="{C3380CC4-5D6E-409C-BE32-E72D297353CC}">
              <c16:uniqueId val="{00000003-A55D-4C1B-83BD-82E738F62EB7}"/>
            </c:ext>
          </c:extLst>
        </c:ser>
        <c:ser>
          <c:idx val="3"/>
          <c:order val="3"/>
          <c:tx>
            <c:strRef>
              <c:f>sectors!$E$1</c:f>
              <c:strCache>
                <c:ptCount val="1"/>
                <c:pt idx="0">
                  <c:v>Chemicals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sectors!$E$2:$E$26</c:f>
              <c:numCache>
                <c:formatCode>General</c:formatCode>
                <c:ptCount val="25"/>
                <c:pt idx="0">
                  <c:v>1.209045914437849E-2</c:v>
                </c:pt>
                <c:pt idx="1">
                  <c:v>1.817699600727481E-2</c:v>
                </c:pt>
                <c:pt idx="2">
                  <c:v>1.4815454244654681E-2</c:v>
                </c:pt>
                <c:pt idx="3">
                  <c:v>9.1586758091818446E-3</c:v>
                </c:pt>
                <c:pt idx="4">
                  <c:v>0</c:v>
                </c:pt>
                <c:pt idx="5">
                  <c:v>1.9115447166320049E-2</c:v>
                </c:pt>
                <c:pt idx="6">
                  <c:v>3.1536265293293383E-2</c:v>
                </c:pt>
                <c:pt idx="7">
                  <c:v>0</c:v>
                </c:pt>
                <c:pt idx="8">
                  <c:v>0</c:v>
                </c:pt>
                <c:pt idx="9">
                  <c:v>0</c:v>
                </c:pt>
                <c:pt idx="10">
                  <c:v>0</c:v>
                </c:pt>
                <c:pt idx="11">
                  <c:v>0</c:v>
                </c:pt>
                <c:pt idx="12">
                  <c:v>0</c:v>
                </c:pt>
                <c:pt idx="13">
                  <c:v>0</c:v>
                </c:pt>
                <c:pt idx="14">
                  <c:v>1.6779552865546669E-2</c:v>
                </c:pt>
                <c:pt idx="15">
                  <c:v>0</c:v>
                </c:pt>
                <c:pt idx="16">
                  <c:v>1.289400438623125E-3</c:v>
                </c:pt>
                <c:pt idx="17">
                  <c:v>0</c:v>
                </c:pt>
                <c:pt idx="18">
                  <c:v>0</c:v>
                </c:pt>
                <c:pt idx="19">
                  <c:v>1.9759823875344922E-3</c:v>
                </c:pt>
                <c:pt idx="20">
                  <c:v>0</c:v>
                </c:pt>
                <c:pt idx="21">
                  <c:v>0</c:v>
                </c:pt>
                <c:pt idx="22">
                  <c:v>0</c:v>
                </c:pt>
                <c:pt idx="23">
                  <c:v>0</c:v>
                </c:pt>
                <c:pt idx="24">
                  <c:v>0</c:v>
                </c:pt>
              </c:numCache>
            </c:numRef>
          </c:val>
          <c:extLst>
            <c:ext xmlns:c16="http://schemas.microsoft.com/office/drawing/2014/chart" uri="{C3380CC4-5D6E-409C-BE32-E72D297353CC}">
              <c16:uniqueId val="{00000004-A55D-4C1B-83BD-82E738F62EB7}"/>
            </c:ext>
          </c:extLst>
        </c:ser>
        <c:ser>
          <c:idx val="4"/>
          <c:order val="4"/>
          <c:tx>
            <c:strRef>
              <c:f>sectors!$F$1</c:f>
              <c:strCache>
                <c:ptCount val="1"/>
                <c:pt idx="0">
                  <c:v>Construction and Materials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sectors!$F$2:$F$26</c:f>
              <c:numCache>
                <c:formatCode>General</c:formatCode>
                <c:ptCount val="25"/>
                <c:pt idx="0">
                  <c:v>6.2307192885028492E-3</c:v>
                </c:pt>
                <c:pt idx="1">
                  <c:v>0</c:v>
                </c:pt>
                <c:pt idx="2">
                  <c:v>0</c:v>
                </c:pt>
                <c:pt idx="3">
                  <c:v>0</c:v>
                </c:pt>
                <c:pt idx="4">
                  <c:v>5.8339462893134261E-3</c:v>
                </c:pt>
                <c:pt idx="5">
                  <c:v>6.2588832881888034E-3</c:v>
                </c:pt>
                <c:pt idx="6">
                  <c:v>2.2174248453354851E-2</c:v>
                </c:pt>
                <c:pt idx="7">
                  <c:v>2.2423997356099588E-2</c:v>
                </c:pt>
                <c:pt idx="8">
                  <c:v>1.5939091643171081E-2</c:v>
                </c:pt>
                <c:pt idx="9">
                  <c:v>5.3043009364647283E-3</c:v>
                </c:pt>
                <c:pt idx="10">
                  <c:v>1.8929769250937908E-2</c:v>
                </c:pt>
                <c:pt idx="11">
                  <c:v>1.499460878311131E-2</c:v>
                </c:pt>
                <c:pt idx="12">
                  <c:v>1.2876072932627731E-2</c:v>
                </c:pt>
                <c:pt idx="13">
                  <c:v>7.9473595765884534E-3</c:v>
                </c:pt>
                <c:pt idx="14">
                  <c:v>0</c:v>
                </c:pt>
                <c:pt idx="15">
                  <c:v>0</c:v>
                </c:pt>
                <c:pt idx="16">
                  <c:v>0</c:v>
                </c:pt>
                <c:pt idx="17">
                  <c:v>6.647798054888323E-3</c:v>
                </c:pt>
                <c:pt idx="18">
                  <c:v>6.7268415298304702E-3</c:v>
                </c:pt>
                <c:pt idx="19">
                  <c:v>2.0361186205396269E-2</c:v>
                </c:pt>
                <c:pt idx="20">
                  <c:v>1.290337529695499E-2</c:v>
                </c:pt>
                <c:pt idx="21">
                  <c:v>2.0363329782062439E-2</c:v>
                </c:pt>
                <c:pt idx="22">
                  <c:v>5.6454431626895112E-3</c:v>
                </c:pt>
                <c:pt idx="23">
                  <c:v>9.7181439379714751E-3</c:v>
                </c:pt>
                <c:pt idx="24">
                  <c:v>9.2651598048922815E-3</c:v>
                </c:pt>
              </c:numCache>
            </c:numRef>
          </c:val>
          <c:extLst>
            <c:ext xmlns:c16="http://schemas.microsoft.com/office/drawing/2014/chart" uri="{C3380CC4-5D6E-409C-BE32-E72D297353CC}">
              <c16:uniqueId val="{00000005-A55D-4C1B-83BD-82E738F62EB7}"/>
            </c:ext>
          </c:extLst>
        </c:ser>
        <c:ser>
          <c:idx val="5"/>
          <c:order val="5"/>
          <c:tx>
            <c:strRef>
              <c:f>sectors!$G$1</c:f>
              <c:strCache>
                <c:ptCount val="1"/>
                <c:pt idx="0">
                  <c:v>Consumer Products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sectors!$G$2:$G$26</c:f>
              <c:numCache>
                <c:formatCode>General</c:formatCode>
                <c:ptCount val="25"/>
                <c:pt idx="0">
                  <c:v>0</c:v>
                </c:pt>
                <c:pt idx="1">
                  <c:v>0</c:v>
                </c:pt>
                <c:pt idx="2">
                  <c:v>0</c:v>
                </c:pt>
                <c:pt idx="3">
                  <c:v>0</c:v>
                </c:pt>
                <c:pt idx="4">
                  <c:v>0</c:v>
                </c:pt>
                <c:pt idx="5">
                  <c:v>0</c:v>
                </c:pt>
                <c:pt idx="6">
                  <c:v>0</c:v>
                </c:pt>
                <c:pt idx="7">
                  <c:v>4.3048224195594377E-2</c:v>
                </c:pt>
                <c:pt idx="8">
                  <c:v>3.2754134199404449E-2</c:v>
                </c:pt>
                <c:pt idx="9">
                  <c:v>2.8412974307659149E-2</c:v>
                </c:pt>
                <c:pt idx="10">
                  <c:v>3.3545072785836939E-2</c:v>
                </c:pt>
                <c:pt idx="11">
                  <c:v>2.960900539994591E-2</c:v>
                </c:pt>
                <c:pt idx="12">
                  <c:v>2.485077533020192E-2</c:v>
                </c:pt>
                <c:pt idx="13">
                  <c:v>2.4304229054733228E-2</c:v>
                </c:pt>
                <c:pt idx="14">
                  <c:v>1.9087496237473061E-2</c:v>
                </c:pt>
                <c:pt idx="15">
                  <c:v>1.6533006515686961E-2</c:v>
                </c:pt>
                <c:pt idx="16">
                  <c:v>1.5767861007200588E-2</c:v>
                </c:pt>
                <c:pt idx="17">
                  <c:v>1.354575884535881E-2</c:v>
                </c:pt>
                <c:pt idx="18">
                  <c:v>7.9927211303355578E-3</c:v>
                </c:pt>
                <c:pt idx="19">
                  <c:v>1.3348445963857409E-2</c:v>
                </c:pt>
                <c:pt idx="20">
                  <c:v>2.0731594859417302E-3</c:v>
                </c:pt>
                <c:pt idx="21">
                  <c:v>7.570668624560674E-3</c:v>
                </c:pt>
                <c:pt idx="22">
                  <c:v>2.3727997638021922E-3</c:v>
                </c:pt>
                <c:pt idx="23">
                  <c:v>6.8466885499177139E-3</c:v>
                </c:pt>
                <c:pt idx="24">
                  <c:v>1.703865261886494E-2</c:v>
                </c:pt>
              </c:numCache>
            </c:numRef>
          </c:val>
          <c:extLst>
            <c:ext xmlns:c16="http://schemas.microsoft.com/office/drawing/2014/chart" uri="{C3380CC4-5D6E-409C-BE32-E72D297353CC}">
              <c16:uniqueId val="{00000006-A55D-4C1B-83BD-82E738F62EB7}"/>
            </c:ext>
          </c:extLst>
        </c:ser>
        <c:ser>
          <c:idx val="6"/>
          <c:order val="6"/>
          <c:tx>
            <c:strRef>
              <c:f>sectors!$H$1</c:f>
              <c:strCache>
                <c:ptCount val="1"/>
                <c:pt idx="0">
                  <c:v>Energy</c:v>
                </c:pt>
              </c:strCache>
            </c:strRef>
          </c:tx>
          <c:spPr>
            <a:solidFill>
              <a:srgbClr val="63825C"/>
            </a:solidFill>
            <a:ln>
              <a:solidFill>
                <a:schemeClr val="bg1"/>
              </a:solidFill>
            </a:ln>
            <a:effectLst/>
          </c:spPr>
          <c:dLbls>
            <c:dLbl>
              <c:idx val="0"/>
              <c:layout>
                <c:manualLayout>
                  <c:x val="-0.32514671521320176"/>
                  <c:y val="-0.11095580249597342"/>
                </c:manualLayout>
              </c:layout>
              <c:showLegendKey val="0"/>
              <c:showVal val="0"/>
              <c:showCatName val="0"/>
              <c:showSerName val="1"/>
              <c:showPercent val="0"/>
              <c:showBubbleSize val="0"/>
              <c:extLst>
                <c:ext xmlns:c15="http://schemas.microsoft.com/office/drawing/2012/chart" uri="{CE6537A1-D6FC-4f65-9D91-7224C49458BB}">
                  <c15:layout>
                    <c:manualLayout>
                      <c:w val="9.2025452402589344E-2"/>
                      <c:h val="4.8503768190809683E-2"/>
                    </c:manualLayout>
                  </c15:layout>
                </c:ext>
                <c:ext xmlns:c16="http://schemas.microsoft.com/office/drawing/2014/chart" uri="{C3380CC4-5D6E-409C-BE32-E72D297353CC}">
                  <c16:uniqueId val="{00000007-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sectors!$H$2:$H$26</c:f>
              <c:numCache>
                <c:formatCode>General</c:formatCode>
                <c:ptCount val="25"/>
                <c:pt idx="0">
                  <c:v>0.46497817388819679</c:v>
                </c:pt>
                <c:pt idx="1">
                  <c:v>0.34365217803081799</c:v>
                </c:pt>
                <c:pt idx="2">
                  <c:v>0.45593112224385141</c:v>
                </c:pt>
                <c:pt idx="3">
                  <c:v>0.37141735303669943</c:v>
                </c:pt>
                <c:pt idx="4">
                  <c:v>0.48552022226730229</c:v>
                </c:pt>
                <c:pt idx="5">
                  <c:v>0.41544349153602322</c:v>
                </c:pt>
                <c:pt idx="6">
                  <c:v>0.27908746102950349</c:v>
                </c:pt>
                <c:pt idx="7">
                  <c:v>0.23665567346907779</c:v>
                </c:pt>
                <c:pt idx="8">
                  <c:v>0.1443707332239326</c:v>
                </c:pt>
                <c:pt idx="9">
                  <c:v>7.048113785239952E-3</c:v>
                </c:pt>
                <c:pt idx="10">
                  <c:v>7.6438194093157857E-3</c:v>
                </c:pt>
                <c:pt idx="11">
                  <c:v>3.9713646849361538E-2</c:v>
                </c:pt>
                <c:pt idx="12">
                  <c:v>3.5288218204887922E-2</c:v>
                </c:pt>
                <c:pt idx="13">
                  <c:v>5.2058652855187397E-2</c:v>
                </c:pt>
                <c:pt idx="14">
                  <c:v>6.5784282569938731E-3</c:v>
                </c:pt>
                <c:pt idx="15">
                  <c:v>1.480364109960863E-3</c:v>
                </c:pt>
                <c:pt idx="16">
                  <c:v>0</c:v>
                </c:pt>
                <c:pt idx="17">
                  <c:v>4.6230221198435102E-3</c:v>
                </c:pt>
                <c:pt idx="18">
                  <c:v>0</c:v>
                </c:pt>
                <c:pt idx="19">
                  <c:v>7.1505385291944744E-3</c:v>
                </c:pt>
                <c:pt idx="20">
                  <c:v>7.9006942637626486E-3</c:v>
                </c:pt>
                <c:pt idx="21">
                  <c:v>2.1880338235600798E-2</c:v>
                </c:pt>
                <c:pt idx="22">
                  <c:v>1.4044747815819381E-2</c:v>
                </c:pt>
                <c:pt idx="23">
                  <c:v>3.3645619673479182E-3</c:v>
                </c:pt>
                <c:pt idx="24">
                  <c:v>3.262071919350499E-3</c:v>
                </c:pt>
              </c:numCache>
            </c:numRef>
          </c:val>
          <c:extLst>
            <c:ext xmlns:c16="http://schemas.microsoft.com/office/drawing/2014/chart" uri="{C3380CC4-5D6E-409C-BE32-E72D297353CC}">
              <c16:uniqueId val="{00000008-A55D-4C1B-83BD-82E738F62EB7}"/>
            </c:ext>
          </c:extLst>
        </c:ser>
        <c:ser>
          <c:idx val="7"/>
          <c:order val="7"/>
          <c:tx>
            <c:strRef>
              <c:f>sectors!$I$1</c:f>
              <c:strCache>
                <c:ptCount val="1"/>
                <c:pt idx="0">
                  <c:v>Financial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sectors!$I$2:$I$26</c:f>
              <c:numCache>
                <c:formatCode>General</c:formatCode>
                <c:ptCount val="25"/>
                <c:pt idx="0">
                  <c:v>0</c:v>
                </c:pt>
                <c:pt idx="1">
                  <c:v>0</c:v>
                </c:pt>
                <c:pt idx="2">
                  <c:v>5.902839031230336E-3</c:v>
                </c:pt>
                <c:pt idx="3">
                  <c:v>0</c:v>
                </c:pt>
                <c:pt idx="4">
                  <c:v>0</c:v>
                </c:pt>
                <c:pt idx="5">
                  <c:v>6.4750592431217519E-3</c:v>
                </c:pt>
                <c:pt idx="6">
                  <c:v>7.3580231276005204E-3</c:v>
                </c:pt>
                <c:pt idx="7">
                  <c:v>0</c:v>
                </c:pt>
                <c:pt idx="8">
                  <c:v>0</c:v>
                </c:pt>
                <c:pt idx="9">
                  <c:v>0</c:v>
                </c:pt>
                <c:pt idx="10">
                  <c:v>0</c:v>
                </c:pt>
                <c:pt idx="11">
                  <c:v>0</c:v>
                </c:pt>
                <c:pt idx="12">
                  <c:v>0</c:v>
                </c:pt>
                <c:pt idx="13">
                  <c:v>0</c:v>
                </c:pt>
                <c:pt idx="14">
                  <c:v>1.566488333395863E-3</c:v>
                </c:pt>
                <c:pt idx="15">
                  <c:v>1.6887811028133959E-3</c:v>
                </c:pt>
                <c:pt idx="16">
                  <c:v>1.84540912096615E-3</c:v>
                </c:pt>
                <c:pt idx="17">
                  <c:v>1.452763593871888E-3</c:v>
                </c:pt>
                <c:pt idx="18">
                  <c:v>1.3652861116158061E-3</c:v>
                </c:pt>
                <c:pt idx="19">
                  <c:v>0</c:v>
                </c:pt>
                <c:pt idx="20">
                  <c:v>0</c:v>
                </c:pt>
                <c:pt idx="21">
                  <c:v>0</c:v>
                </c:pt>
                <c:pt idx="22">
                  <c:v>0</c:v>
                </c:pt>
                <c:pt idx="23">
                  <c:v>2.3700725813518661E-2</c:v>
                </c:pt>
                <c:pt idx="24">
                  <c:v>2.143577003825399E-2</c:v>
                </c:pt>
              </c:numCache>
            </c:numRef>
          </c:val>
          <c:extLst>
            <c:ext xmlns:c16="http://schemas.microsoft.com/office/drawing/2014/chart" uri="{C3380CC4-5D6E-409C-BE32-E72D297353CC}">
              <c16:uniqueId val="{00000009-A55D-4C1B-83BD-82E738F62EB7}"/>
            </c:ext>
          </c:extLst>
        </c:ser>
        <c:ser>
          <c:idx val="8"/>
          <c:order val="8"/>
          <c:tx>
            <c:strRef>
              <c:f>sectors!$J$1</c:f>
              <c:strCache>
                <c:ptCount val="1"/>
                <c:pt idx="0">
                  <c:v>Food, Beverage and Tobacco</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sectors!$J$2:$J$26</c:f>
              <c:numCache>
                <c:formatCode>General</c:formatCode>
                <c:ptCount val="25"/>
                <c:pt idx="0">
                  <c:v>6.9688649516041826E-2</c:v>
                </c:pt>
                <c:pt idx="1">
                  <c:v>6.1605564747346159E-2</c:v>
                </c:pt>
                <c:pt idx="2">
                  <c:v>7.3016703786572587E-2</c:v>
                </c:pt>
                <c:pt idx="3">
                  <c:v>5.1874990614650847E-2</c:v>
                </c:pt>
                <c:pt idx="4">
                  <c:v>6.3829438750514222E-2</c:v>
                </c:pt>
                <c:pt idx="5">
                  <c:v>3.1668136997571601E-2</c:v>
                </c:pt>
                <c:pt idx="6">
                  <c:v>5.4277904507848647E-2</c:v>
                </c:pt>
                <c:pt idx="7">
                  <c:v>6.3750268851690689E-2</c:v>
                </c:pt>
                <c:pt idx="8">
                  <c:v>2.8740761599068691E-2</c:v>
                </c:pt>
                <c:pt idx="9">
                  <c:v>3.2815473286211282E-2</c:v>
                </c:pt>
                <c:pt idx="10">
                  <c:v>3.637967607688526E-3</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A-A55D-4C1B-83BD-82E738F62EB7}"/>
            </c:ext>
          </c:extLst>
        </c:ser>
        <c:ser>
          <c:idx val="9"/>
          <c:order val="9"/>
          <c:tx>
            <c:strRef>
              <c:f>sectors!$K$1</c:f>
              <c:strCache>
                <c:ptCount val="1"/>
                <c:pt idx="0">
                  <c:v>Health Care</c:v>
                </c:pt>
              </c:strCache>
            </c:strRef>
          </c:tx>
          <c:spPr>
            <a:solidFill>
              <a:schemeClr val="accent4"/>
            </a:solidFill>
            <a:ln>
              <a:noFill/>
            </a:ln>
            <a:effectLst/>
          </c:spPr>
          <c:dLbls>
            <c:dLbl>
              <c:idx val="0"/>
              <c:layout>
                <c:manualLayout>
                  <c:x val="-0.32590498377855376"/>
                  <c:y val="-0.36736919984691657"/>
                </c:manualLayout>
              </c:layout>
              <c:showLegendKey val="0"/>
              <c:showVal val="0"/>
              <c:showCatName val="0"/>
              <c:showSerName val="1"/>
              <c:showPercent val="0"/>
              <c:showBubbleSize val="0"/>
              <c:extLst>
                <c:ext xmlns:c15="http://schemas.microsoft.com/office/drawing/2012/chart" uri="{CE6537A1-D6FC-4f65-9D91-7224C49458BB}">
                  <c15:layout>
                    <c:manualLayout>
                      <c:w val="0.127726189388018"/>
                      <c:h val="4.4022447535026626E-2"/>
                    </c:manualLayout>
                  </c15:layout>
                </c:ext>
                <c:ext xmlns:c16="http://schemas.microsoft.com/office/drawing/2014/chart" uri="{C3380CC4-5D6E-409C-BE32-E72D297353CC}">
                  <c16:uniqueId val="{0000000B-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sectors!$K$2:$K$26</c:f>
              <c:numCache>
                <c:formatCode>General</c:formatCode>
                <c:ptCount val="25"/>
                <c:pt idx="0">
                  <c:v>0.25636441413938083</c:v>
                </c:pt>
                <c:pt idx="1">
                  <c:v>0.43337403050370371</c:v>
                </c:pt>
                <c:pt idx="2">
                  <c:v>0.24080334753231039</c:v>
                </c:pt>
                <c:pt idx="3">
                  <c:v>0.34820265995328659</c:v>
                </c:pt>
                <c:pt idx="4">
                  <c:v>0.23621134820173831</c:v>
                </c:pt>
                <c:pt idx="5">
                  <c:v>0.28815613597573481</c:v>
                </c:pt>
                <c:pt idx="6">
                  <c:v>0.33297881619720809</c:v>
                </c:pt>
                <c:pt idx="7">
                  <c:v>0.28524059141133767</c:v>
                </c:pt>
                <c:pt idx="8">
                  <c:v>0.22190338474729671</c:v>
                </c:pt>
                <c:pt idx="9">
                  <c:v>0.1622796737243033</c:v>
                </c:pt>
                <c:pt idx="10">
                  <c:v>9.1245300424121892E-2</c:v>
                </c:pt>
                <c:pt idx="11">
                  <c:v>0.1255484661181494</c:v>
                </c:pt>
                <c:pt idx="12">
                  <c:v>0.14540887551169401</c:v>
                </c:pt>
                <c:pt idx="13">
                  <c:v>0.11702711215044009</c:v>
                </c:pt>
                <c:pt idx="14">
                  <c:v>5.1304229227560907E-2</c:v>
                </c:pt>
                <c:pt idx="15">
                  <c:v>5.4680831365933873E-2</c:v>
                </c:pt>
                <c:pt idx="16">
                  <c:v>4.2187850442497378E-2</c:v>
                </c:pt>
                <c:pt idx="17">
                  <c:v>5.9906815919774363E-2</c:v>
                </c:pt>
                <c:pt idx="18">
                  <c:v>5.8215819169013389E-2</c:v>
                </c:pt>
                <c:pt idx="19">
                  <c:v>9.2054620381129992E-2</c:v>
                </c:pt>
                <c:pt idx="20">
                  <c:v>6.6747154718682741E-2</c:v>
                </c:pt>
                <c:pt idx="21">
                  <c:v>9.4132674123045726E-2</c:v>
                </c:pt>
                <c:pt idx="22">
                  <c:v>7.3881505369043241E-2</c:v>
                </c:pt>
                <c:pt idx="23">
                  <c:v>0.13432355000236409</c:v>
                </c:pt>
                <c:pt idx="24">
                  <c:v>0.11531171948061129</c:v>
                </c:pt>
              </c:numCache>
            </c:numRef>
          </c:val>
          <c:extLst>
            <c:ext xmlns:c16="http://schemas.microsoft.com/office/drawing/2014/chart" uri="{C3380CC4-5D6E-409C-BE32-E72D297353CC}">
              <c16:uniqueId val="{0000000C-A55D-4C1B-83BD-82E738F62EB7}"/>
            </c:ext>
          </c:extLst>
        </c:ser>
        <c:ser>
          <c:idx val="10"/>
          <c:order val="10"/>
          <c:tx>
            <c:strRef>
              <c:f>sectors!$L$1</c:f>
              <c:strCache>
                <c:ptCount val="1"/>
                <c:pt idx="0">
                  <c:v>Industrial Goods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sectors!$L$2:$L$26</c:f>
              <c:numCache>
                <c:formatCode>General</c:formatCode>
                <c:ptCount val="25"/>
                <c:pt idx="0">
                  <c:v>3.586351464236022E-2</c:v>
                </c:pt>
                <c:pt idx="1">
                  <c:v>2.6537643815535462E-2</c:v>
                </c:pt>
                <c:pt idx="2">
                  <c:v>5.8044701970326212E-2</c:v>
                </c:pt>
                <c:pt idx="3">
                  <c:v>6.9618046445704615E-2</c:v>
                </c:pt>
                <c:pt idx="4">
                  <c:v>0.1043948355748824</c:v>
                </c:pt>
                <c:pt idx="5">
                  <c:v>5.1118171105374949E-2</c:v>
                </c:pt>
                <c:pt idx="6">
                  <c:v>6.4123733233912406E-2</c:v>
                </c:pt>
                <c:pt idx="7">
                  <c:v>9.1398373247242912E-2</c:v>
                </c:pt>
                <c:pt idx="8">
                  <c:v>9.7060859977575811E-2</c:v>
                </c:pt>
                <c:pt idx="9">
                  <c:v>9.1190136045869827E-2</c:v>
                </c:pt>
                <c:pt idx="10">
                  <c:v>0.12621593858378879</c:v>
                </c:pt>
                <c:pt idx="11">
                  <c:v>0.11516570482623099</c:v>
                </c:pt>
                <c:pt idx="12">
                  <c:v>0.1245933318868984</c:v>
                </c:pt>
                <c:pt idx="13">
                  <c:v>0.1431400725322397</c:v>
                </c:pt>
                <c:pt idx="14">
                  <c:v>4.9070627039457172E-2</c:v>
                </c:pt>
                <c:pt idx="15">
                  <c:v>4.3114834240825253E-2</c:v>
                </c:pt>
                <c:pt idx="16">
                  <c:v>3.2134830354280143E-2</c:v>
                </c:pt>
                <c:pt idx="17">
                  <c:v>3.7632319533832753E-2</c:v>
                </c:pt>
                <c:pt idx="18">
                  <c:v>3.6557969211575982E-2</c:v>
                </c:pt>
                <c:pt idx="19">
                  <c:v>8.7646022289459419E-2</c:v>
                </c:pt>
                <c:pt idx="20">
                  <c:v>7.482671633295232E-2</c:v>
                </c:pt>
                <c:pt idx="21">
                  <c:v>0.10183352624206669</c:v>
                </c:pt>
                <c:pt idx="22">
                  <c:v>3.4938155809480127E-2</c:v>
                </c:pt>
                <c:pt idx="23">
                  <c:v>9.6194408838375101E-2</c:v>
                </c:pt>
                <c:pt idx="24">
                  <c:v>7.1974753257284668E-2</c:v>
                </c:pt>
              </c:numCache>
            </c:numRef>
          </c:val>
          <c:extLst>
            <c:ext xmlns:c16="http://schemas.microsoft.com/office/drawing/2014/chart" uri="{C3380CC4-5D6E-409C-BE32-E72D297353CC}">
              <c16:uniqueId val="{0000000D-A55D-4C1B-83BD-82E738F62EB7}"/>
            </c:ext>
          </c:extLst>
        </c:ser>
        <c:ser>
          <c:idx val="11"/>
          <c:order val="11"/>
          <c:tx>
            <c:strRef>
              <c:f>sectors!$M$1</c:f>
              <c:strCache>
                <c:ptCount val="1"/>
                <c:pt idx="0">
                  <c:v>Insurance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sectors!$M$2:$M$26</c:f>
              <c:numCache>
                <c:formatCode>General</c:formatCode>
                <c:ptCount val="25"/>
                <c:pt idx="0">
                  <c:v>3.9199656471429839E-2</c:v>
                </c:pt>
                <c:pt idx="1">
                  <c:v>2.3240533327185349E-2</c:v>
                </c:pt>
                <c:pt idx="2">
                  <c:v>2.9046140117180059E-2</c:v>
                </c:pt>
                <c:pt idx="3">
                  <c:v>2.5854506570558679E-2</c:v>
                </c:pt>
                <c:pt idx="4">
                  <c:v>4.7150065750829147E-2</c:v>
                </c:pt>
                <c:pt idx="5">
                  <c:v>4.419667841253578E-2</c:v>
                </c:pt>
                <c:pt idx="6">
                  <c:v>3.7444194431411712E-2</c:v>
                </c:pt>
                <c:pt idx="7">
                  <c:v>3.3744030000729591E-2</c:v>
                </c:pt>
                <c:pt idx="8">
                  <c:v>2.2960470952807129E-2</c:v>
                </c:pt>
                <c:pt idx="9">
                  <c:v>8.8288896938759093E-3</c:v>
                </c:pt>
                <c:pt idx="10">
                  <c:v>0</c:v>
                </c:pt>
                <c:pt idx="11">
                  <c:v>2.9638731023292871E-3</c:v>
                </c:pt>
                <c:pt idx="12">
                  <c:v>0</c:v>
                </c:pt>
                <c:pt idx="13">
                  <c:v>0</c:v>
                </c:pt>
                <c:pt idx="14">
                  <c:v>0</c:v>
                </c:pt>
                <c:pt idx="15">
                  <c:v>2.7425102594313658E-3</c:v>
                </c:pt>
                <c:pt idx="16">
                  <c:v>0</c:v>
                </c:pt>
                <c:pt idx="17">
                  <c:v>0</c:v>
                </c:pt>
                <c:pt idx="18">
                  <c:v>0</c:v>
                </c:pt>
                <c:pt idx="19">
                  <c:v>1.114133494994342E-2</c:v>
                </c:pt>
                <c:pt idx="20">
                  <c:v>1.078952188102523E-2</c:v>
                </c:pt>
                <c:pt idx="21">
                  <c:v>1.994148081547286E-2</c:v>
                </c:pt>
                <c:pt idx="22">
                  <c:v>1.241946693324142E-2</c:v>
                </c:pt>
                <c:pt idx="23">
                  <c:v>2.305548500489148E-2</c:v>
                </c:pt>
                <c:pt idx="24">
                  <c:v>2.3476346909381982E-2</c:v>
                </c:pt>
              </c:numCache>
            </c:numRef>
          </c:val>
          <c:extLst>
            <c:ext xmlns:c16="http://schemas.microsoft.com/office/drawing/2014/chart" uri="{C3380CC4-5D6E-409C-BE32-E72D297353CC}">
              <c16:uniqueId val="{0000000E-A55D-4C1B-83BD-82E738F62EB7}"/>
            </c:ext>
          </c:extLst>
        </c:ser>
        <c:ser>
          <c:idx val="12"/>
          <c:order val="12"/>
          <c:tx>
            <c:strRef>
              <c:f>sectors!$N$1</c:f>
              <c:strCache>
                <c:ptCount val="1"/>
                <c:pt idx="0">
                  <c:v>Media</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sectors!$N$2:$N$26</c:f>
              <c:numCache>
                <c:formatCode>General</c:formatCode>
                <c:ptCount val="25"/>
                <c:pt idx="0">
                  <c:v>3.0890298040287261E-3</c:v>
                </c:pt>
                <c:pt idx="1">
                  <c:v>2.7224907639806901E-3</c:v>
                </c:pt>
                <c:pt idx="2">
                  <c:v>2.756410497685039E-3</c:v>
                </c:pt>
                <c:pt idx="3">
                  <c:v>2.3835117920982642E-3</c:v>
                </c:pt>
                <c:pt idx="4">
                  <c:v>2.8848416771825548E-3</c:v>
                </c:pt>
                <c:pt idx="5">
                  <c:v>2.8979106808071108E-3</c:v>
                </c:pt>
                <c:pt idx="6">
                  <c:v>3.4030231754207069E-3</c:v>
                </c:pt>
                <c:pt idx="7">
                  <c:v>0</c:v>
                </c:pt>
                <c:pt idx="8">
                  <c:v>3.489210893652734E-2</c:v>
                </c:pt>
                <c:pt idx="9">
                  <c:v>3.6149502193072967E-2</c:v>
                </c:pt>
                <c:pt idx="10">
                  <c:v>4.2410752918399713E-2</c:v>
                </c:pt>
                <c:pt idx="11">
                  <c:v>3.6849789899305561E-2</c:v>
                </c:pt>
                <c:pt idx="12">
                  <c:v>3.1485271385271102E-2</c:v>
                </c:pt>
                <c:pt idx="13">
                  <c:v>2.876155485172957E-2</c:v>
                </c:pt>
                <c:pt idx="14">
                  <c:v>1.631616893383734E-2</c:v>
                </c:pt>
                <c:pt idx="15">
                  <c:v>1.8216829616235039E-2</c:v>
                </c:pt>
                <c:pt idx="16">
                  <c:v>1.624613051102344E-2</c:v>
                </c:pt>
                <c:pt idx="17">
                  <c:v>1.8279942188915311E-2</c:v>
                </c:pt>
                <c:pt idx="18">
                  <c:v>1.8620997139534839E-2</c:v>
                </c:pt>
                <c:pt idx="19">
                  <c:v>2.761972347780951E-2</c:v>
                </c:pt>
                <c:pt idx="20">
                  <c:v>2.098885218435521E-2</c:v>
                </c:pt>
                <c:pt idx="21">
                  <c:v>3.283713526645983E-2</c:v>
                </c:pt>
                <c:pt idx="22">
                  <c:v>2.2460749799366089E-2</c:v>
                </c:pt>
                <c:pt idx="23">
                  <c:v>3.0613890286193979E-2</c:v>
                </c:pt>
                <c:pt idx="24">
                  <c:v>3.0509050951145322E-2</c:v>
                </c:pt>
              </c:numCache>
            </c:numRef>
          </c:val>
          <c:extLst>
            <c:ext xmlns:c16="http://schemas.microsoft.com/office/drawing/2014/chart" uri="{C3380CC4-5D6E-409C-BE32-E72D297353CC}">
              <c16:uniqueId val="{0000000F-A55D-4C1B-83BD-82E738F62EB7}"/>
            </c:ext>
          </c:extLst>
        </c:ser>
        <c:ser>
          <c:idx val="13"/>
          <c:order val="13"/>
          <c:tx>
            <c:strRef>
              <c:f>sectors!$O$1</c:f>
              <c:strCache>
                <c:ptCount val="1"/>
                <c:pt idx="0">
                  <c:v>Personal Care, Drug and Grocery Stores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sectors!$O$2:$O$26</c:f>
              <c:numCache>
                <c:formatCode>General</c:formatCode>
                <c:ptCount val="25"/>
                <c:pt idx="0">
                  <c:v>1.6263165359455871E-2</c:v>
                </c:pt>
                <c:pt idx="1">
                  <c:v>1.317080412953991E-2</c:v>
                </c:pt>
                <c:pt idx="2">
                  <c:v>2.3986433583996779E-2</c:v>
                </c:pt>
                <c:pt idx="3">
                  <c:v>2.1008331235970141E-2</c:v>
                </c:pt>
                <c:pt idx="4">
                  <c:v>2.4871363042978281E-2</c:v>
                </c:pt>
                <c:pt idx="5">
                  <c:v>2.4758432162331419E-2</c:v>
                </c:pt>
                <c:pt idx="6">
                  <c:v>1.618881343512759E-2</c:v>
                </c:pt>
                <c:pt idx="7">
                  <c:v>0</c:v>
                </c:pt>
                <c:pt idx="8">
                  <c:v>0</c:v>
                </c:pt>
                <c:pt idx="9">
                  <c:v>0</c:v>
                </c:pt>
                <c:pt idx="10">
                  <c:v>0</c:v>
                </c:pt>
                <c:pt idx="11">
                  <c:v>0</c:v>
                </c:pt>
                <c:pt idx="12">
                  <c:v>0</c:v>
                </c:pt>
                <c:pt idx="13">
                  <c:v>0</c:v>
                </c:pt>
                <c:pt idx="14">
                  <c:v>0</c:v>
                </c:pt>
                <c:pt idx="15">
                  <c:v>0</c:v>
                </c:pt>
                <c:pt idx="16">
                  <c:v>0</c:v>
                </c:pt>
                <c:pt idx="17">
                  <c:v>0</c:v>
                </c:pt>
                <c:pt idx="18">
                  <c:v>3.1652856153847088E-3</c:v>
                </c:pt>
                <c:pt idx="19">
                  <c:v>0</c:v>
                </c:pt>
                <c:pt idx="20">
                  <c:v>6.1770684174926862E-3</c:v>
                </c:pt>
                <c:pt idx="21">
                  <c:v>0</c:v>
                </c:pt>
                <c:pt idx="22">
                  <c:v>0</c:v>
                </c:pt>
                <c:pt idx="23">
                  <c:v>9.0835211583345302E-3</c:v>
                </c:pt>
                <c:pt idx="24">
                  <c:v>0</c:v>
                </c:pt>
              </c:numCache>
            </c:numRef>
          </c:val>
          <c:extLst>
            <c:ext xmlns:c16="http://schemas.microsoft.com/office/drawing/2014/chart" uri="{C3380CC4-5D6E-409C-BE32-E72D297353CC}">
              <c16:uniqueId val="{00000010-A55D-4C1B-83BD-82E738F62EB7}"/>
            </c:ext>
          </c:extLst>
        </c:ser>
        <c:ser>
          <c:idx val="14"/>
          <c:order val="14"/>
          <c:tx>
            <c:strRef>
              <c:f>sectors!$P$1</c:f>
              <c:strCache>
                <c:ptCount val="1"/>
                <c:pt idx="0">
                  <c:v>Real Estate</c:v>
                </c:pt>
              </c:strCache>
            </c:strRef>
          </c:tx>
          <c:spPr>
            <a:solidFill>
              <a:schemeClr val="accent3">
                <a:lumMod val="80000"/>
                <a:lumOff val="20000"/>
              </a:schemeClr>
            </a:solidFill>
            <a:ln>
              <a:no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sectors!$P$2:$P$26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1.026060552406872E-2</c:v>
                </c:pt>
                <c:pt idx="15">
                  <c:v>0</c:v>
                </c:pt>
                <c:pt idx="16">
                  <c:v>0</c:v>
                </c:pt>
                <c:pt idx="17">
                  <c:v>0</c:v>
                </c:pt>
                <c:pt idx="18">
                  <c:v>0</c:v>
                </c:pt>
                <c:pt idx="19">
                  <c:v>0</c:v>
                </c:pt>
                <c:pt idx="20">
                  <c:v>0</c:v>
                </c:pt>
                <c:pt idx="21">
                  <c:v>0</c:v>
                </c:pt>
                <c:pt idx="22">
                  <c:v>1.991957170195706E-3</c:v>
                </c:pt>
                <c:pt idx="23">
                  <c:v>3.4153543585648399E-3</c:v>
                </c:pt>
                <c:pt idx="24">
                  <c:v>3.367527616955811E-3</c:v>
                </c:pt>
              </c:numCache>
            </c:numRef>
          </c:val>
          <c:extLst>
            <c:ext xmlns:c16="http://schemas.microsoft.com/office/drawing/2014/chart" uri="{C3380CC4-5D6E-409C-BE32-E72D297353CC}">
              <c16:uniqueId val="{00000011-A55D-4C1B-83BD-82E738F62EB7}"/>
            </c:ext>
          </c:extLst>
        </c:ser>
        <c:ser>
          <c:idx val="15"/>
          <c:order val="15"/>
          <c:tx>
            <c:strRef>
              <c:f>sectors!$Q$1</c:f>
              <c:strCache>
                <c:ptCount val="1"/>
                <c:pt idx="0">
                  <c:v>Retail</c:v>
                </c:pt>
              </c:strCache>
            </c:strRef>
          </c:tx>
          <c:spPr>
            <a:solidFill>
              <a:srgbClr val="78A878"/>
            </a:solidFill>
            <a:ln>
              <a:solidFill>
                <a:schemeClr val="bg1"/>
              </a:solidFill>
            </a:ln>
            <a:effectLst/>
          </c:spPr>
          <c:dLbls>
            <c:dLbl>
              <c:idx val="0"/>
              <c:layout>
                <c:manualLayout>
                  <c:x val="0.15768535321830524"/>
                  <c:y val="0.11455684678752823"/>
                </c:manualLayout>
              </c:layout>
              <c:showLegendKey val="0"/>
              <c:showVal val="0"/>
              <c:showCatName val="0"/>
              <c:showSerName val="1"/>
              <c:showPercent val="0"/>
              <c:showBubbleSize val="0"/>
              <c:extLst>
                <c:ext xmlns:c15="http://schemas.microsoft.com/office/drawing/2012/chart" uri="{CE6537A1-D6FC-4f65-9D91-7224C49458BB}">
                  <c15:layout>
                    <c:manualLayout>
                      <c:w val="7.7664558699910291E-2"/>
                      <c:h val="4.4022447535026626E-2"/>
                    </c:manualLayout>
                  </c15:layout>
                </c:ext>
                <c:ext xmlns:c16="http://schemas.microsoft.com/office/drawing/2014/chart" uri="{C3380CC4-5D6E-409C-BE32-E72D297353CC}">
                  <c16:uniqueId val="{00000012-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sectors!$Q$2:$Q$26</c:f>
              <c:numCache>
                <c:formatCode>General</c:formatCode>
                <c:ptCount val="25"/>
                <c:pt idx="0">
                  <c:v>2.2100426191319369E-2</c:v>
                </c:pt>
                <c:pt idx="1">
                  <c:v>1.970885588286132E-2</c:v>
                </c:pt>
                <c:pt idx="2">
                  <c:v>3.7216831690282781E-2</c:v>
                </c:pt>
                <c:pt idx="3">
                  <c:v>2.4280426108959131E-2</c:v>
                </c:pt>
                <c:pt idx="4">
                  <c:v>0</c:v>
                </c:pt>
                <c:pt idx="5">
                  <c:v>7.5258880390148613E-3</c:v>
                </c:pt>
                <c:pt idx="6">
                  <c:v>5.465030380351641E-2</c:v>
                </c:pt>
                <c:pt idx="7">
                  <c:v>7.2807031343021661E-2</c:v>
                </c:pt>
                <c:pt idx="8">
                  <c:v>5.3139946753131682E-2</c:v>
                </c:pt>
                <c:pt idx="9">
                  <c:v>1.1314735197791361E-2</c:v>
                </c:pt>
                <c:pt idx="10">
                  <c:v>8.299081897721201E-3</c:v>
                </c:pt>
                <c:pt idx="11">
                  <c:v>2.6235609363429668E-2</c:v>
                </c:pt>
                <c:pt idx="12">
                  <c:v>2.409160177611952E-2</c:v>
                </c:pt>
                <c:pt idx="13">
                  <c:v>0</c:v>
                </c:pt>
                <c:pt idx="14">
                  <c:v>0.12453929874469021</c:v>
                </c:pt>
                <c:pt idx="15">
                  <c:v>0.13257316942861619</c:v>
                </c:pt>
                <c:pt idx="16">
                  <c:v>0.1197053287095219</c:v>
                </c:pt>
                <c:pt idx="17">
                  <c:v>0.12071513002242371</c:v>
                </c:pt>
                <c:pt idx="18">
                  <c:v>0.14599737801941229</c:v>
                </c:pt>
                <c:pt idx="19">
                  <c:v>0.19328160752834991</c:v>
                </c:pt>
                <c:pt idx="20">
                  <c:v>0.1610983547793432</c:v>
                </c:pt>
                <c:pt idx="21">
                  <c:v>4.2644955382047732E-2</c:v>
                </c:pt>
                <c:pt idx="22">
                  <c:v>0.1810622918345671</c:v>
                </c:pt>
                <c:pt idx="23">
                  <c:v>4.1371067337295453E-2</c:v>
                </c:pt>
                <c:pt idx="24">
                  <c:v>4.0100664254532813E-2</c:v>
                </c:pt>
              </c:numCache>
            </c:numRef>
          </c:val>
          <c:extLst>
            <c:ext xmlns:c16="http://schemas.microsoft.com/office/drawing/2014/chart" uri="{C3380CC4-5D6E-409C-BE32-E72D297353CC}">
              <c16:uniqueId val="{00000013-A55D-4C1B-83BD-82E738F62EB7}"/>
            </c:ext>
          </c:extLst>
        </c:ser>
        <c:ser>
          <c:idx val="16"/>
          <c:order val="16"/>
          <c:tx>
            <c:strRef>
              <c:f>sectors!$R$1</c:f>
              <c:strCache>
                <c:ptCount val="1"/>
                <c:pt idx="0">
                  <c:v>Technology</c:v>
                </c:pt>
              </c:strCache>
            </c:strRef>
          </c:tx>
          <c:spPr>
            <a:solidFill>
              <a:srgbClr val="55A185"/>
            </a:solidFill>
            <a:ln>
              <a:solidFill>
                <a:schemeClr val="bg1"/>
              </a:solidFill>
            </a:ln>
            <a:effectLst/>
          </c:spPr>
          <c:dLbls>
            <c:dLbl>
              <c:idx val="0"/>
              <c:layout>
                <c:manualLayout>
                  <c:x val="0.19446981890263187"/>
                  <c:y val="-1.6777958389967623E-2"/>
                </c:manualLayout>
              </c:layout>
              <c:showLegendKey val="0"/>
              <c:showVal val="0"/>
              <c:showCatName val="0"/>
              <c:showSerName val="1"/>
              <c:showPercent val="0"/>
              <c:showBubbleSize val="0"/>
              <c:extLst>
                <c:ext xmlns:c15="http://schemas.microsoft.com/office/drawing/2012/chart" uri="{CE6537A1-D6FC-4f65-9D91-7224C49458BB}">
                  <c15:layout>
                    <c:manualLayout>
                      <c:w val="0.14401083249330343"/>
                      <c:h val="4.8503768190809683E-2"/>
                    </c:manualLayout>
                  </c15:layout>
                </c:ext>
                <c:ext xmlns:c16="http://schemas.microsoft.com/office/drawing/2014/chart" uri="{C3380CC4-5D6E-409C-BE32-E72D297353CC}">
                  <c16:uniqueId val="{00000014-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sectors!$R$2:$R$26</c:f>
              <c:numCache>
                <c:formatCode>General</c:formatCode>
                <c:ptCount val="25"/>
                <c:pt idx="0">
                  <c:v>0</c:v>
                </c:pt>
                <c:pt idx="1">
                  <c:v>1.3212563990396119E-2</c:v>
                </c:pt>
                <c:pt idx="2">
                  <c:v>0</c:v>
                </c:pt>
                <c:pt idx="3">
                  <c:v>0</c:v>
                </c:pt>
                <c:pt idx="4">
                  <c:v>1.177300348854254E-2</c:v>
                </c:pt>
                <c:pt idx="5">
                  <c:v>1.1826337931982071E-2</c:v>
                </c:pt>
                <c:pt idx="6">
                  <c:v>3.7681423120699539E-2</c:v>
                </c:pt>
                <c:pt idx="7">
                  <c:v>7.2319057048633603E-2</c:v>
                </c:pt>
                <c:pt idx="8">
                  <c:v>0.25114101621629942</c:v>
                </c:pt>
                <c:pt idx="9">
                  <c:v>0.53676140389096239</c:v>
                </c:pt>
                <c:pt idx="10">
                  <c:v>0.57268369346814108</c:v>
                </c:pt>
                <c:pt idx="11">
                  <c:v>0.5342830935197076</c:v>
                </c:pt>
                <c:pt idx="12">
                  <c:v>0.55485322263991788</c:v>
                </c:pt>
                <c:pt idx="13">
                  <c:v>0.559990306625753</c:v>
                </c:pt>
                <c:pt idx="14">
                  <c:v>0.66733547653517866</c:v>
                </c:pt>
                <c:pt idx="15">
                  <c:v>0.70418411949398008</c:v>
                </c:pt>
                <c:pt idx="16">
                  <c:v>0.6785521211760277</c:v>
                </c:pt>
                <c:pt idx="17">
                  <c:v>0.70963216979231947</c:v>
                </c:pt>
                <c:pt idx="18">
                  <c:v>0.7029973077523346</c:v>
                </c:pt>
                <c:pt idx="19">
                  <c:v>0.51256720270054212</c:v>
                </c:pt>
                <c:pt idx="20">
                  <c:v>0.58952542877375236</c:v>
                </c:pt>
                <c:pt idx="21">
                  <c:v>0.61380685886068498</c:v>
                </c:pt>
                <c:pt idx="22">
                  <c:v>0.60902359555257224</c:v>
                </c:pt>
                <c:pt idx="23">
                  <c:v>0.58811176661511877</c:v>
                </c:pt>
                <c:pt idx="24">
                  <c:v>0.53905992477242204</c:v>
                </c:pt>
              </c:numCache>
            </c:numRef>
          </c:val>
          <c:extLst>
            <c:ext xmlns:c16="http://schemas.microsoft.com/office/drawing/2014/chart" uri="{C3380CC4-5D6E-409C-BE32-E72D297353CC}">
              <c16:uniqueId val="{00000015-A55D-4C1B-83BD-82E738F62EB7}"/>
            </c:ext>
          </c:extLst>
        </c:ser>
        <c:ser>
          <c:idx val="17"/>
          <c:order val="17"/>
          <c:tx>
            <c:strRef>
              <c:f>sectors!$S$1</c:f>
              <c:strCache>
                <c:ptCount val="1"/>
                <c:pt idx="0">
                  <c:v>Telecommunications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sectors!$S$2:$S$26</c:f>
              <c:numCache>
                <c:formatCode>General</c:formatCode>
                <c:ptCount val="25"/>
                <c:pt idx="0">
                  <c:v>1.124633494944495E-2</c:v>
                </c:pt>
                <c:pt idx="1">
                  <c:v>9.3743273584038379E-3</c:v>
                </c:pt>
                <c:pt idx="2">
                  <c:v>5.1617010166942069E-2</c:v>
                </c:pt>
                <c:pt idx="3">
                  <c:v>4.4604576043445837E-2</c:v>
                </c:pt>
                <c:pt idx="4">
                  <c:v>0</c:v>
                </c:pt>
                <c:pt idx="5">
                  <c:v>5.3023084288739052E-2</c:v>
                </c:pt>
                <c:pt idx="6">
                  <c:v>0</c:v>
                </c:pt>
                <c:pt idx="7">
                  <c:v>3.3682336504947001E-2</c:v>
                </c:pt>
                <c:pt idx="8">
                  <c:v>2.3372981641158259E-2</c:v>
                </c:pt>
                <c:pt idx="9">
                  <c:v>2.027926584470478E-2</c:v>
                </c:pt>
                <c:pt idx="10">
                  <c:v>1.085468686014361E-2</c:v>
                </c:pt>
                <c:pt idx="11">
                  <c:v>0</c:v>
                </c:pt>
                <c:pt idx="12">
                  <c:v>9.901722187355232E-3</c:v>
                </c:pt>
                <c:pt idx="13">
                  <c:v>4.1154069192488353E-2</c:v>
                </c:pt>
                <c:pt idx="14">
                  <c:v>2.0658272144473969E-2</c:v>
                </c:pt>
                <c:pt idx="15">
                  <c:v>6.002269417964278E-3</c:v>
                </c:pt>
                <c:pt idx="16">
                  <c:v>5.5857432148309696E-3</c:v>
                </c:pt>
                <c:pt idx="17">
                  <c:v>6.0259704676108783E-3</c:v>
                </c:pt>
                <c:pt idx="18">
                  <c:v>5.8437980241483984E-3</c:v>
                </c:pt>
                <c:pt idx="19">
                  <c:v>9.3430759530036267E-3</c:v>
                </c:pt>
                <c:pt idx="20">
                  <c:v>7.0952537962576754E-3</c:v>
                </c:pt>
                <c:pt idx="21">
                  <c:v>1.1078043022050321E-2</c:v>
                </c:pt>
                <c:pt idx="22">
                  <c:v>8.3276163054498888E-3</c:v>
                </c:pt>
                <c:pt idx="23">
                  <c:v>1.235946294188738E-2</c:v>
                </c:pt>
                <c:pt idx="24">
                  <c:v>1.8727973022251269E-2</c:v>
                </c:pt>
              </c:numCache>
            </c:numRef>
          </c:val>
          <c:extLst>
            <c:ext xmlns:c16="http://schemas.microsoft.com/office/drawing/2014/chart" uri="{C3380CC4-5D6E-409C-BE32-E72D297353CC}">
              <c16:uniqueId val="{00000016-A55D-4C1B-83BD-82E738F62EB7}"/>
            </c:ext>
          </c:extLst>
        </c:ser>
        <c:ser>
          <c:idx val="18"/>
          <c:order val="18"/>
          <c:tx>
            <c:strRef>
              <c:f>sectors!$T$1</c:f>
              <c:strCache>
                <c:ptCount val="1"/>
                <c:pt idx="0">
                  <c:v>Travel and Leisure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sectors!$T$2:$T$26</c:f>
              <c:numCache>
                <c:formatCode>General</c:formatCode>
                <c:ptCount val="25"/>
                <c:pt idx="0">
                  <c:v>0</c:v>
                </c:pt>
                <c:pt idx="1">
                  <c:v>0</c:v>
                </c:pt>
                <c:pt idx="2">
                  <c:v>0</c:v>
                </c:pt>
                <c:pt idx="3">
                  <c:v>0</c:v>
                </c:pt>
                <c:pt idx="4">
                  <c:v>1.0523831273843921E-2</c:v>
                </c:pt>
                <c:pt idx="5">
                  <c:v>1.297521372996009E-2</c:v>
                </c:pt>
                <c:pt idx="6">
                  <c:v>1.9007460388746709E-2</c:v>
                </c:pt>
                <c:pt idx="7">
                  <c:v>1.9199153534182611E-2</c:v>
                </c:pt>
                <c:pt idx="8">
                  <c:v>5.9441020932420097E-2</c:v>
                </c:pt>
                <c:pt idx="9">
                  <c:v>5.4007384135055563E-2</c:v>
                </c:pt>
                <c:pt idx="10">
                  <c:v>6.9130731347494229E-2</c:v>
                </c:pt>
                <c:pt idx="11">
                  <c:v>5.4551868393049513E-2</c:v>
                </c:pt>
                <c:pt idx="12">
                  <c:v>3.665090814502623E-2</c:v>
                </c:pt>
                <c:pt idx="13">
                  <c:v>2.5616643160840301E-2</c:v>
                </c:pt>
                <c:pt idx="14">
                  <c:v>1.6503356157323651E-2</c:v>
                </c:pt>
                <c:pt idx="15">
                  <c:v>1.8783284448552082E-2</c:v>
                </c:pt>
                <c:pt idx="16">
                  <c:v>2.557517424229493E-2</c:v>
                </c:pt>
                <c:pt idx="17">
                  <c:v>1.7818839475521531E-2</c:v>
                </c:pt>
                <c:pt idx="18">
                  <c:v>8.1489699437216016E-3</c:v>
                </c:pt>
                <c:pt idx="19">
                  <c:v>1.469948403359011E-2</c:v>
                </c:pt>
                <c:pt idx="20">
                  <c:v>1.3959955244479129E-2</c:v>
                </c:pt>
                <c:pt idx="21">
                  <c:v>6.6208418485766904E-3</c:v>
                </c:pt>
                <c:pt idx="22">
                  <c:v>2.5328679510864479E-2</c:v>
                </c:pt>
                <c:pt idx="23">
                  <c:v>4.5799408680569174E-3</c:v>
                </c:pt>
                <c:pt idx="24">
                  <c:v>4.2953127350745246E-3</c:v>
                </c:pt>
              </c:numCache>
            </c:numRef>
          </c:val>
          <c:extLst>
            <c:ext xmlns:c16="http://schemas.microsoft.com/office/drawing/2014/chart" uri="{C3380CC4-5D6E-409C-BE32-E72D297353CC}">
              <c16:uniqueId val="{00000017-A55D-4C1B-83BD-82E738F62EB7}"/>
            </c:ext>
          </c:extLst>
        </c:ser>
        <c:ser>
          <c:idx val="19"/>
          <c:order val="19"/>
          <c:tx>
            <c:strRef>
              <c:f>sectors!$U$1</c:f>
              <c:strCache>
                <c:ptCount val="1"/>
                <c:pt idx="0">
                  <c:v>Utilities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sectors!$U$2:$U$26</c:f>
              <c:numCache>
                <c:formatCode>General</c:formatCode>
                <c:ptCount val="25"/>
                <c:pt idx="0">
                  <c:v>4.6240394487355278E-2</c:v>
                </c:pt>
                <c:pt idx="1">
                  <c:v>2.1160097012561462E-2</c:v>
                </c:pt>
                <c:pt idx="2">
                  <c:v>0</c:v>
                </c:pt>
                <c:pt idx="3">
                  <c:v>1.6374125136334919E-2</c:v>
                </c:pt>
                <c:pt idx="4">
                  <c:v>0</c:v>
                </c:pt>
                <c:pt idx="5">
                  <c:v>5.2752562166106087E-3</c:v>
                </c:pt>
                <c:pt idx="6">
                  <c:v>8.2794286031574234E-3</c:v>
                </c:pt>
                <c:pt idx="7">
                  <c:v>8.7170431223194487E-3</c:v>
                </c:pt>
                <c:pt idx="8">
                  <c:v>5.9735221793943832E-3</c:v>
                </c:pt>
                <c:pt idx="9">
                  <c:v>5.6081469587888942E-3</c:v>
                </c:pt>
                <c:pt idx="10">
                  <c:v>6.4527822731527953E-3</c:v>
                </c:pt>
                <c:pt idx="11">
                  <c:v>5.8878840907094282E-3</c:v>
                </c:pt>
                <c:pt idx="12">
                  <c:v>0</c:v>
                </c:pt>
                <c:pt idx="13">
                  <c:v>0</c:v>
                </c:pt>
                <c:pt idx="14">
                  <c:v>0</c:v>
                </c:pt>
                <c:pt idx="15">
                  <c:v>0</c:v>
                </c:pt>
                <c:pt idx="16">
                  <c:v>8.8985129704055859E-4</c:v>
                </c:pt>
                <c:pt idx="17">
                  <c:v>3.7194699856395561E-3</c:v>
                </c:pt>
                <c:pt idx="18">
                  <c:v>4.3676263530921479E-3</c:v>
                </c:pt>
                <c:pt idx="19">
                  <c:v>7.5012033672337127E-3</c:v>
                </c:pt>
                <c:pt idx="20">
                  <c:v>6.5251707857534461E-3</c:v>
                </c:pt>
                <c:pt idx="21">
                  <c:v>1.013961586817611E-2</c:v>
                </c:pt>
                <c:pt idx="22">
                  <c:v>6.0177388098149719E-3</c:v>
                </c:pt>
                <c:pt idx="23">
                  <c:v>8.4987258041664369E-3</c:v>
                </c:pt>
                <c:pt idx="24">
                  <c:v>8.0125885721937934E-3</c:v>
                </c:pt>
              </c:numCache>
            </c:numRef>
          </c:val>
          <c:extLst>
            <c:ext xmlns:c16="http://schemas.microsoft.com/office/drawing/2014/chart" uri="{C3380CC4-5D6E-409C-BE32-E72D297353CC}">
              <c16:uniqueId val="{00000018-A55D-4C1B-83BD-82E738F62EB7}"/>
            </c:ext>
          </c:extLst>
        </c:ser>
        <c:dLbls>
          <c:showLegendKey val="0"/>
          <c:showVal val="0"/>
          <c:showCatName val="0"/>
          <c:showSerName val="0"/>
          <c:showPercent val="0"/>
          <c:showBubbleSize val="0"/>
        </c:dLbls>
        <c:axId val="1673066000"/>
        <c:axId val="1673067440"/>
      </c:areaChart>
      <c:catAx>
        <c:axId val="1673066000"/>
        <c:scaling>
          <c:orientation val="minMax"/>
        </c:scaling>
        <c:delete val="0"/>
        <c:axPos val="b"/>
        <c:numFmt formatCode="[$-409]d\-m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de-DE"/>
          </a:p>
        </c:txPr>
        <c:crossAx val="1673067440"/>
        <c:crosses val="autoZero"/>
        <c:auto val="1"/>
        <c:lblAlgn val="ctr"/>
        <c:lblOffset val="100"/>
        <c:tickLblSkip val="2"/>
        <c:noMultiLvlLbl val="0"/>
      </c:catAx>
      <c:valAx>
        <c:axId val="1673067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de-DE"/>
          </a:p>
        </c:txPr>
        <c:crossAx val="1673066000"/>
        <c:crosses val="autoZero"/>
        <c:crossBetween val="midCat"/>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5597170400621"/>
          <c:y val="6.9705185082399271E-2"/>
          <c:w val="0.78223711339564983"/>
          <c:h val="0.78513451301327919"/>
        </c:manualLayout>
      </c:layout>
      <c:lineChart>
        <c:grouping val="standard"/>
        <c:varyColors val="0"/>
        <c:ser>
          <c:idx val="1"/>
          <c:order val="0"/>
          <c:tx>
            <c:v>Euro Stoxx (NR)</c:v>
          </c:tx>
          <c:spPr>
            <a:ln w="25400">
              <a:solidFill>
                <a:srgbClr val="F7F2EE">
                  <a:lumMod val="75000"/>
                </a:srgbClr>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Tabelle1!$C$14:$C$158</c:f>
              <c:numCache>
                <c:formatCode>General</c:formatCode>
                <c:ptCount val="145"/>
                <c:pt idx="0">
                  <c:v>141.41871437532384</c:v>
                </c:pt>
                <c:pt idx="1">
                  <c:v>135.6972209343551</c:v>
                </c:pt>
                <c:pt idx="2">
                  <c:v>151.03117244388682</c:v>
                </c:pt>
                <c:pt idx="3">
                  <c:v>149.98063653966781</c:v>
                </c:pt>
                <c:pt idx="4">
                  <c:v>149.33700602722345</c:v>
                </c:pt>
                <c:pt idx="5">
                  <c:v>145.83740147816837</c:v>
                </c:pt>
                <c:pt idx="6">
                  <c:v>145.40513268061201</c:v>
                </c:pt>
                <c:pt idx="7">
                  <c:v>146.21321624348855</c:v>
                </c:pt>
                <c:pt idx="8">
                  <c:v>149.11228079744672</c:v>
                </c:pt>
                <c:pt idx="9">
                  <c:v>141.107262661243</c:v>
                </c:pt>
                <c:pt idx="10">
                  <c:v>144.00414541685979</c:v>
                </c:pt>
                <c:pt idx="11">
                  <c:v>135.57722202525426</c:v>
                </c:pt>
                <c:pt idx="12">
                  <c:v>134.47705020863441</c:v>
                </c:pt>
                <c:pt idx="13">
                  <c:v>136.32203343606147</c:v>
                </c:pt>
                <c:pt idx="14">
                  <c:v>124.20732538795097</c:v>
                </c:pt>
                <c:pt idx="15">
                  <c:v>119.53936782392825</c:v>
                </c:pt>
                <c:pt idx="16">
                  <c:v>128.81282897428201</c:v>
                </c:pt>
                <c:pt idx="17">
                  <c:v>126.9143916873513</c:v>
                </c:pt>
                <c:pt idx="18">
                  <c:v>121.83489241006895</c:v>
                </c:pt>
                <c:pt idx="19">
                  <c:v>117.87083753783598</c:v>
                </c:pt>
                <c:pt idx="20">
                  <c:v>109.46382305615398</c:v>
                </c:pt>
                <c:pt idx="21">
                  <c:v>94.753865873946552</c:v>
                </c:pt>
                <c:pt idx="22">
                  <c:v>100.25581585621885</c:v>
                </c:pt>
                <c:pt idx="23">
                  <c:v>105.87994654594046</c:v>
                </c:pt>
                <c:pt idx="24">
                  <c:v>109.44445959582454</c:v>
                </c:pt>
                <c:pt idx="25">
                  <c:v>107.09548095017313</c:v>
                </c:pt>
                <c:pt idx="26">
                  <c:v>106.05858128562375</c:v>
                </c:pt>
                <c:pt idx="27">
                  <c:v>111.42662339433492</c:v>
                </c:pt>
                <c:pt idx="28">
                  <c:v>106.21021627076112</c:v>
                </c:pt>
                <c:pt idx="29">
                  <c:v>102.61624894319137</c:v>
                </c:pt>
                <c:pt idx="30">
                  <c:v>94.122507977200158</c:v>
                </c:pt>
                <c:pt idx="31">
                  <c:v>81.675621130715058</c:v>
                </c:pt>
                <c:pt idx="32">
                  <c:v>82.305888128285446</c:v>
                </c:pt>
                <c:pt idx="33">
                  <c:v>67.714020781629827</c:v>
                </c:pt>
                <c:pt idx="34">
                  <c:v>76.275124771592942</c:v>
                </c:pt>
                <c:pt idx="35">
                  <c:v>81.050263179425599</c:v>
                </c:pt>
                <c:pt idx="36">
                  <c:v>72.922791610985158</c:v>
                </c:pt>
                <c:pt idx="37">
                  <c:v>69.482095617312567</c:v>
                </c:pt>
                <c:pt idx="38">
                  <c:v>66.32448795920034</c:v>
                </c:pt>
                <c:pt idx="39">
                  <c:v>63.694875501131783</c:v>
                </c:pt>
                <c:pt idx="40">
                  <c:v>72.334796956391259</c:v>
                </c:pt>
                <c:pt idx="41">
                  <c:v>73.627512477159158</c:v>
                </c:pt>
                <c:pt idx="42">
                  <c:v>76.434941500531778</c:v>
                </c:pt>
                <c:pt idx="43">
                  <c:v>79.919546185944327</c:v>
                </c:pt>
                <c:pt idx="44">
                  <c:v>81.870346633212378</c:v>
                </c:pt>
                <c:pt idx="45">
                  <c:v>77.530204270870527</c:v>
                </c:pt>
                <c:pt idx="46">
                  <c:v>83.500149998636331</c:v>
                </c:pt>
                <c:pt idx="47">
                  <c:v>85.178771102073966</c:v>
                </c:pt>
                <c:pt idx="48">
                  <c:v>88.06583576512935</c:v>
                </c:pt>
                <c:pt idx="49">
                  <c:v>90.944991409172289</c:v>
                </c:pt>
                <c:pt idx="50">
                  <c:v>92.680066544849538</c:v>
                </c:pt>
                <c:pt idx="51">
                  <c:v>89.989091008263514</c:v>
                </c:pt>
                <c:pt idx="52">
                  <c:v>90.981809256279433</c:v>
                </c:pt>
                <c:pt idx="53">
                  <c:v>90.144544140507762</c:v>
                </c:pt>
                <c:pt idx="54">
                  <c:v>92.939973272970192</c:v>
                </c:pt>
                <c:pt idx="55">
                  <c:v>90.293451877710154</c:v>
                </c:pt>
                <c:pt idx="56">
                  <c:v>89.126462486703858</c:v>
                </c:pt>
                <c:pt idx="57">
                  <c:v>91.168080290179049</c:v>
                </c:pt>
                <c:pt idx="58">
                  <c:v>93.559058554013049</c:v>
                </c:pt>
                <c:pt idx="59">
                  <c:v>96.225488859188019</c:v>
                </c:pt>
                <c:pt idx="60">
                  <c:v>98.906373578420258</c:v>
                </c:pt>
                <c:pt idx="61">
                  <c:v>100.92180980172903</c:v>
                </c:pt>
                <c:pt idx="62">
                  <c:v>103.77205661766705</c:v>
                </c:pt>
                <c:pt idx="63">
                  <c:v>103.39678730193305</c:v>
                </c:pt>
                <c:pt idx="64">
                  <c:v>99.94490959173396</c:v>
                </c:pt>
                <c:pt idx="65">
                  <c:v>105.76758393105582</c:v>
                </c:pt>
                <c:pt idx="66">
                  <c:v>109.76627485204675</c:v>
                </c:pt>
                <c:pt idx="67">
                  <c:v>114.63304879046217</c:v>
                </c:pt>
                <c:pt idx="68">
                  <c:v>113.55442223252207</c:v>
                </c:pt>
                <c:pt idx="69">
                  <c:v>118.92219161643735</c:v>
                </c:pt>
                <c:pt idx="70">
                  <c:v>115.10704448141379</c:v>
                </c:pt>
                <c:pt idx="71">
                  <c:v>119.71363896691852</c:v>
                </c:pt>
                <c:pt idx="72">
                  <c:v>124.46559576731192</c:v>
                </c:pt>
                <c:pt idx="73">
                  <c:v>129.72318433468772</c:v>
                </c:pt>
                <c:pt idx="74">
                  <c:v>133.64878501104332</c:v>
                </c:pt>
                <c:pt idx="75">
                  <c:v>137.59402187252837</c:v>
                </c:pt>
                <c:pt idx="76">
                  <c:v>137.82420159816718</c:v>
                </c:pt>
                <c:pt idx="77">
                  <c:v>131.17489841001441</c:v>
                </c:pt>
                <c:pt idx="78">
                  <c:v>132.00589085553761</c:v>
                </c:pt>
                <c:pt idx="79">
                  <c:v>133.46905937218742</c:v>
                </c:pt>
                <c:pt idx="80">
                  <c:v>138.18610739902527</c:v>
                </c:pt>
                <c:pt idx="81">
                  <c:v>142.06261761256721</c:v>
                </c:pt>
                <c:pt idx="82">
                  <c:v>146.52684975591669</c:v>
                </c:pt>
                <c:pt idx="83">
                  <c:v>147.0294815501677</c:v>
                </c:pt>
                <c:pt idx="84">
                  <c:v>153.11451714075318</c:v>
                </c:pt>
                <c:pt idx="85">
                  <c:v>156.38394196416394</c:v>
                </c:pt>
                <c:pt idx="86">
                  <c:v>153.90596449123152</c:v>
                </c:pt>
                <c:pt idx="87">
                  <c:v>158.57910382632392</c:v>
                </c:pt>
                <c:pt idx="88">
                  <c:v>166.03103608149669</c:v>
                </c:pt>
                <c:pt idx="89">
                  <c:v>172.73079335642404</c:v>
                </c:pt>
                <c:pt idx="90">
                  <c:v>171.35189680094484</c:v>
                </c:pt>
                <c:pt idx="91">
                  <c:v>164.95459132189652</c:v>
                </c:pt>
                <c:pt idx="92">
                  <c:v>163.63923964327589</c:v>
                </c:pt>
                <c:pt idx="93">
                  <c:v>165.86576485668527</c:v>
                </c:pt>
                <c:pt idx="94">
                  <c:v>170.78244743230405</c:v>
                </c:pt>
                <c:pt idx="95">
                  <c:v>165.17331660621258</c:v>
                </c:pt>
                <c:pt idx="96">
                  <c:v>164.26514304415392</c:v>
                </c:pt>
                <c:pt idx="97">
                  <c:v>142.89961000354535</c:v>
                </c:pt>
                <c:pt idx="98">
                  <c:v>141.44353233152418</c:v>
                </c:pt>
                <c:pt idx="99">
                  <c:v>137.67829383369241</c:v>
                </c:pt>
                <c:pt idx="100">
                  <c:v>146.22794338233865</c:v>
                </c:pt>
                <c:pt idx="101">
                  <c:v>147.64938500559072</c:v>
                </c:pt>
                <c:pt idx="102">
                  <c:v>130.4169962091253</c:v>
                </c:pt>
                <c:pt idx="103">
                  <c:v>128.21283442877692</c:v>
                </c:pt>
                <c:pt idx="104">
                  <c:v>129.83309242643242</c:v>
                </c:pt>
                <c:pt idx="105">
                  <c:v>114.96250034090596</c:v>
                </c:pt>
                <c:pt idx="106">
                  <c:v>96.729757002208558</c:v>
                </c:pt>
                <c:pt idx="107">
                  <c:v>90.801265443041927</c:v>
                </c:pt>
                <c:pt idx="108">
                  <c:v>90.992445523222486</c:v>
                </c:pt>
                <c:pt idx="109">
                  <c:v>84.771047535931459</c:v>
                </c:pt>
                <c:pt idx="110">
                  <c:v>75.476586576481182</c:v>
                </c:pt>
                <c:pt idx="111">
                  <c:v>78.578012927155058</c:v>
                </c:pt>
                <c:pt idx="112">
                  <c:v>91.034990590994582</c:v>
                </c:pt>
                <c:pt idx="113">
                  <c:v>95.288951918618878</c:v>
                </c:pt>
                <c:pt idx="114">
                  <c:v>93.645239588731002</c:v>
                </c:pt>
                <c:pt idx="115">
                  <c:v>102.55897673657061</c:v>
                </c:pt>
                <c:pt idx="116">
                  <c:v>108.52864973954777</c:v>
                </c:pt>
                <c:pt idx="117">
                  <c:v>113.33924237052092</c:v>
                </c:pt>
                <c:pt idx="118">
                  <c:v>108.13074426596117</c:v>
                </c:pt>
                <c:pt idx="119">
                  <c:v>109.92963700329985</c:v>
                </c:pt>
                <c:pt idx="120">
                  <c:v>116.12703520877078</c:v>
                </c:pt>
                <c:pt idx="121">
                  <c:v>110.75381132898787</c:v>
                </c:pt>
                <c:pt idx="122">
                  <c:v>108.67401205443228</c:v>
                </c:pt>
                <c:pt idx="123">
                  <c:v>117.31202443614143</c:v>
                </c:pt>
                <c:pt idx="124">
                  <c:v>114.48168653012237</c:v>
                </c:pt>
                <c:pt idx="125">
                  <c:v>107.65156680393807</c:v>
                </c:pt>
                <c:pt idx="126">
                  <c:v>106.39076008399915</c:v>
                </c:pt>
                <c:pt idx="127">
                  <c:v>113.10797174571131</c:v>
                </c:pt>
                <c:pt idx="128">
                  <c:v>108.68273924782159</c:v>
                </c:pt>
                <c:pt idx="129">
                  <c:v>114.48332287888275</c:v>
                </c:pt>
                <c:pt idx="130">
                  <c:v>118.84419232552425</c:v>
                </c:pt>
                <c:pt idx="131">
                  <c:v>112.99833637875729</c:v>
                </c:pt>
                <c:pt idx="132">
                  <c:v>119.24755229498012</c:v>
                </c:pt>
                <c:pt idx="133">
                  <c:v>124.61913982600115</c:v>
                </c:pt>
                <c:pt idx="134">
                  <c:v>127.01639076008391</c:v>
                </c:pt>
                <c:pt idx="135">
                  <c:v>123.81760165816669</c:v>
                </c:pt>
                <c:pt idx="136">
                  <c:v>128.28347015027128</c:v>
                </c:pt>
                <c:pt idx="137">
                  <c:v>125.33422423432692</c:v>
                </c:pt>
                <c:pt idx="138">
                  <c:v>124.19232552431333</c:v>
                </c:pt>
                <c:pt idx="139">
                  <c:v>116.91739166007932</c:v>
                </c:pt>
                <c:pt idx="140">
                  <c:v>101.89489186461934</c:v>
                </c:pt>
                <c:pt idx="141">
                  <c:v>95.804129053373927</c:v>
                </c:pt>
                <c:pt idx="142">
                  <c:v>103.9155098590012</c:v>
                </c:pt>
                <c:pt idx="143">
                  <c:v>101.41871437532379</c:v>
                </c:pt>
                <c:pt idx="144">
                  <c:v>101.10126271579341</c:v>
                </c:pt>
              </c:numCache>
            </c:numRef>
          </c:val>
          <c:smooth val="0"/>
          <c:extLst>
            <c:ext xmlns:c16="http://schemas.microsoft.com/office/drawing/2014/chart" uri="{C3380CC4-5D6E-409C-BE32-E72D297353CC}">
              <c16:uniqueId val="{00000000-A494-4527-839F-A01FBCB23B82}"/>
            </c:ext>
          </c:extLst>
        </c:ser>
        <c:dLbls>
          <c:showLegendKey val="0"/>
          <c:showVal val="0"/>
          <c:showCatName val="0"/>
          <c:showSerName val="0"/>
          <c:showPercent val="0"/>
          <c:showBubbleSize val="0"/>
        </c:dLbls>
        <c:marker val="1"/>
        <c:smooth val="0"/>
        <c:axId val="447481920"/>
        <c:axId val="447482312"/>
      </c:lineChart>
      <c:lineChart>
        <c:grouping val="standard"/>
        <c:varyColors val="0"/>
        <c:ser>
          <c:idx val="0"/>
          <c:order val="1"/>
          <c:tx>
            <c:v>Beta Naive Momentum Strategy</c:v>
          </c:tx>
          <c:spPr>
            <a:ln w="25400" cap="rnd">
              <a:solidFill>
                <a:srgbClr val="55A185"/>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Tabelle1!$H$14:$H$158</c:f>
              <c:numCache>
                <c:formatCode>General</c:formatCode>
                <c:ptCount val="145"/>
                <c:pt idx="0">
                  <c:v>1.6819408337407955</c:v>
                </c:pt>
                <c:pt idx="1">
                  <c:v>1.5575683024372518</c:v>
                </c:pt>
                <c:pt idx="2">
                  <c:v>1.5613050398719115</c:v>
                </c:pt>
                <c:pt idx="3">
                  <c:v>1.5257332733306437</c:v>
                </c:pt>
                <c:pt idx="4">
                  <c:v>1.5539719015052385</c:v>
                </c:pt>
                <c:pt idx="5">
                  <c:v>1.6394642775973194</c:v>
                </c:pt>
                <c:pt idx="6">
                  <c:v>1.6708187692724543</c:v>
                </c:pt>
                <c:pt idx="7">
                  <c:v>1.7350288782169558</c:v>
                </c:pt>
                <c:pt idx="8">
                  <c:v>1.7383313787064978</c:v>
                </c:pt>
                <c:pt idx="9">
                  <c:v>1.7522009261778753</c:v>
                </c:pt>
                <c:pt idx="10">
                  <c:v>1.7400869713783866</c:v>
                </c:pt>
                <c:pt idx="11">
                  <c:v>1.5681683653896914</c:v>
                </c:pt>
                <c:pt idx="12">
                  <c:v>1.6517891170879557</c:v>
                </c:pt>
                <c:pt idx="13">
                  <c:v>1.7123837881837189</c:v>
                </c:pt>
                <c:pt idx="14">
                  <c:v>1.1003610104633499</c:v>
                </c:pt>
                <c:pt idx="15">
                  <c:v>1.1218529740400509</c:v>
                </c:pt>
                <c:pt idx="16">
                  <c:v>0.97927697699628602</c:v>
                </c:pt>
                <c:pt idx="17">
                  <c:v>1.0010331717434566</c:v>
                </c:pt>
                <c:pt idx="18">
                  <c:v>1.02128135592646</c:v>
                </c:pt>
                <c:pt idx="19">
                  <c:v>1.028932859082542</c:v>
                </c:pt>
                <c:pt idx="20">
                  <c:v>0.95560138687498264</c:v>
                </c:pt>
                <c:pt idx="21">
                  <c:v>0.82400953733523763</c:v>
                </c:pt>
                <c:pt idx="22">
                  <c:v>0.78564241460562811</c:v>
                </c:pt>
                <c:pt idx="23">
                  <c:v>0.66724196222184484</c:v>
                </c:pt>
                <c:pt idx="24">
                  <c:v>0.66696411274515865</c:v>
                </c:pt>
                <c:pt idx="25">
                  <c:v>0.64087332589389068</c:v>
                </c:pt>
                <c:pt idx="26">
                  <c:v>0.60314278694428625</c:v>
                </c:pt>
                <c:pt idx="27">
                  <c:v>0.60511353371221355</c:v>
                </c:pt>
                <c:pt idx="28">
                  <c:v>0.63125823704434303</c:v>
                </c:pt>
                <c:pt idx="29">
                  <c:v>0.628195006771055</c:v>
                </c:pt>
                <c:pt idx="30">
                  <c:v>0.63475450807893663</c:v>
                </c:pt>
                <c:pt idx="31">
                  <c:v>0.61696053922170091</c:v>
                </c:pt>
                <c:pt idx="32">
                  <c:v>0.62386523820206763</c:v>
                </c:pt>
                <c:pt idx="33">
                  <c:v>0.56753137468886861</c:v>
                </c:pt>
                <c:pt idx="34">
                  <c:v>0.60137511784012065</c:v>
                </c:pt>
                <c:pt idx="35">
                  <c:v>0.60340220112297049</c:v>
                </c:pt>
                <c:pt idx="36">
                  <c:v>0.58672437330040283</c:v>
                </c:pt>
                <c:pt idx="37">
                  <c:v>0.58719516074114608</c:v>
                </c:pt>
                <c:pt idx="38">
                  <c:v>0.5884973493703044</c:v>
                </c:pt>
                <c:pt idx="39">
                  <c:v>0.60143532594769356</c:v>
                </c:pt>
                <c:pt idx="40">
                  <c:v>0.52286334749716157</c:v>
                </c:pt>
                <c:pt idx="41">
                  <c:v>0.54294492548426232</c:v>
                </c:pt>
                <c:pt idx="42">
                  <c:v>0.52323851844625657</c:v>
                </c:pt>
                <c:pt idx="43">
                  <c:v>0.50663255447255318</c:v>
                </c:pt>
                <c:pt idx="44">
                  <c:v>0.50361324007505626</c:v>
                </c:pt>
                <c:pt idx="45">
                  <c:v>0.4364334876351193</c:v>
                </c:pt>
                <c:pt idx="46">
                  <c:v>0.64443816991242453</c:v>
                </c:pt>
                <c:pt idx="47">
                  <c:v>0.66283225489971165</c:v>
                </c:pt>
                <c:pt idx="48">
                  <c:v>0.74807383205857125</c:v>
                </c:pt>
                <c:pt idx="49">
                  <c:v>0.77718410177714559</c:v>
                </c:pt>
                <c:pt idx="50">
                  <c:v>0.84545161199449514</c:v>
                </c:pt>
                <c:pt idx="51">
                  <c:v>0.92268879136321968</c:v>
                </c:pt>
                <c:pt idx="52">
                  <c:v>1.2952821932405141</c:v>
                </c:pt>
                <c:pt idx="53">
                  <c:v>1.2793487475773297</c:v>
                </c:pt>
                <c:pt idx="54">
                  <c:v>1.2920314909869446</c:v>
                </c:pt>
                <c:pt idx="55">
                  <c:v>1.358209705129785</c:v>
                </c:pt>
                <c:pt idx="56">
                  <c:v>1.3493148606413621</c:v>
                </c:pt>
                <c:pt idx="57">
                  <c:v>1.5360662472118836</c:v>
                </c:pt>
                <c:pt idx="58">
                  <c:v>1.2166546437579178</c:v>
                </c:pt>
                <c:pt idx="59">
                  <c:v>1.2151733169998638</c:v>
                </c:pt>
                <c:pt idx="60">
                  <c:v>1.2945478405606141</c:v>
                </c:pt>
                <c:pt idx="61">
                  <c:v>1.2174497728714597</c:v>
                </c:pt>
                <c:pt idx="62">
                  <c:v>1.1937975372810181</c:v>
                </c:pt>
                <c:pt idx="63">
                  <c:v>1.2892245087539098</c:v>
                </c:pt>
                <c:pt idx="64">
                  <c:v>1.1018449031318782</c:v>
                </c:pt>
                <c:pt idx="65">
                  <c:v>1.1320801461389223</c:v>
                </c:pt>
                <c:pt idx="66">
                  <c:v>1.2889407048345969</c:v>
                </c:pt>
                <c:pt idx="67">
                  <c:v>1.1486385136224979</c:v>
                </c:pt>
                <c:pt idx="68">
                  <c:v>1.1219988861251518</c:v>
                </c:pt>
                <c:pt idx="69">
                  <c:v>1.1104039636700651</c:v>
                </c:pt>
                <c:pt idx="70">
                  <c:v>1.2732577562754459</c:v>
                </c:pt>
                <c:pt idx="71">
                  <c:v>1.2527108724452261</c:v>
                </c:pt>
                <c:pt idx="72">
                  <c:v>1.2259766008414348</c:v>
                </c:pt>
                <c:pt idx="73">
                  <c:v>1.3233836496091496</c:v>
                </c:pt>
                <c:pt idx="74">
                  <c:v>1.3068112944735812</c:v>
                </c:pt>
                <c:pt idx="75">
                  <c:v>1.277980427485522</c:v>
                </c:pt>
                <c:pt idx="76">
                  <c:v>1.4435383160023609</c:v>
                </c:pt>
                <c:pt idx="77">
                  <c:v>1.3823215396840964</c:v>
                </c:pt>
                <c:pt idx="78">
                  <c:v>1.311801530401502</c:v>
                </c:pt>
                <c:pt idx="79">
                  <c:v>1.3633396981334356</c:v>
                </c:pt>
                <c:pt idx="80">
                  <c:v>1.3755223150339526</c:v>
                </c:pt>
                <c:pt idx="81">
                  <c:v>1.4482393269877671</c:v>
                </c:pt>
                <c:pt idx="82">
                  <c:v>1.3607507427445273</c:v>
                </c:pt>
                <c:pt idx="83">
                  <c:v>1.3794669827157859</c:v>
                </c:pt>
                <c:pt idx="84">
                  <c:v>1.4476388779862879</c:v>
                </c:pt>
                <c:pt idx="85">
                  <c:v>1.361699517769734</c:v>
                </c:pt>
                <c:pt idx="86">
                  <c:v>1.3745015520086759</c:v>
                </c:pt>
                <c:pt idx="87">
                  <c:v>1.4178535081611858</c:v>
                </c:pt>
                <c:pt idx="88">
                  <c:v>1.3142885765719783</c:v>
                </c:pt>
                <c:pt idx="89">
                  <c:v>1.3509896138648916</c:v>
                </c:pt>
                <c:pt idx="90">
                  <c:v>1.3775937666765463</c:v>
                </c:pt>
                <c:pt idx="91">
                  <c:v>1.1568748488752811</c:v>
                </c:pt>
                <c:pt idx="92">
                  <c:v>1.2515385897703275</c:v>
                </c:pt>
                <c:pt idx="93">
                  <c:v>1.203553766947058</c:v>
                </c:pt>
                <c:pt idx="94">
                  <c:v>1.4098963050333446</c:v>
                </c:pt>
                <c:pt idx="95">
                  <c:v>1.4202581175625471</c:v>
                </c:pt>
                <c:pt idx="96">
                  <c:v>1.3834330175037699</c:v>
                </c:pt>
                <c:pt idx="97">
                  <c:v>1.2281709570219539</c:v>
                </c:pt>
                <c:pt idx="98">
                  <c:v>1.2298966424222457</c:v>
                </c:pt>
                <c:pt idx="99">
                  <c:v>1.1857330850760699</c:v>
                </c:pt>
                <c:pt idx="100">
                  <c:v>1.1731461512344918</c:v>
                </c:pt>
                <c:pt idx="101">
                  <c:v>1.2578878349609681</c:v>
                </c:pt>
                <c:pt idx="102">
                  <c:v>1.0714803432180737</c:v>
                </c:pt>
                <c:pt idx="103">
                  <c:v>1.0951908511656088</c:v>
                </c:pt>
                <c:pt idx="104">
                  <c:v>1.0805379755291253</c:v>
                </c:pt>
                <c:pt idx="105">
                  <c:v>1.0450369649983693</c:v>
                </c:pt>
                <c:pt idx="106">
                  <c:v>0.79936375493815059</c:v>
                </c:pt>
                <c:pt idx="107">
                  <c:v>0.88860264772362729</c:v>
                </c:pt>
                <c:pt idx="108">
                  <c:v>0.87077810956160062</c:v>
                </c:pt>
                <c:pt idx="109">
                  <c:v>0.78798316016296477</c:v>
                </c:pt>
                <c:pt idx="110">
                  <c:v>0.83485640044410814</c:v>
                </c:pt>
                <c:pt idx="111">
                  <c:v>0.81717558699598913</c:v>
                </c:pt>
                <c:pt idx="112">
                  <c:v>0.64297393646176715</c:v>
                </c:pt>
                <c:pt idx="113">
                  <c:v>0.56597560326880314</c:v>
                </c:pt>
                <c:pt idx="114">
                  <c:v>0.61362487049591563</c:v>
                </c:pt>
                <c:pt idx="115">
                  <c:v>0.6494902873809616</c:v>
                </c:pt>
                <c:pt idx="116">
                  <c:v>0.67220424170016602</c:v>
                </c:pt>
                <c:pt idx="117">
                  <c:v>0.68029453802714324</c:v>
                </c:pt>
                <c:pt idx="118">
                  <c:v>0.81240612703023796</c:v>
                </c:pt>
                <c:pt idx="119">
                  <c:v>0.75320949828362371</c:v>
                </c:pt>
                <c:pt idx="120">
                  <c:v>0.79405806972118231</c:v>
                </c:pt>
                <c:pt idx="121">
                  <c:v>0.80221519644696349</c:v>
                </c:pt>
                <c:pt idx="122">
                  <c:v>0.81110806253266199</c:v>
                </c:pt>
                <c:pt idx="123">
                  <c:v>0.99311779569543346</c:v>
                </c:pt>
                <c:pt idx="124">
                  <c:v>1.223043903774208</c:v>
                </c:pt>
                <c:pt idx="125">
                  <c:v>1.1956003219527491</c:v>
                </c:pt>
                <c:pt idx="126">
                  <c:v>1.1999877991171195</c:v>
                </c:pt>
                <c:pt idx="127">
                  <c:v>1.2355859811590415</c:v>
                </c:pt>
                <c:pt idx="128">
                  <c:v>1.1249264354416557</c:v>
                </c:pt>
                <c:pt idx="129">
                  <c:v>1.1814986733045016</c:v>
                </c:pt>
                <c:pt idx="130">
                  <c:v>1.1070659120549518</c:v>
                </c:pt>
                <c:pt idx="131">
                  <c:v>1.0527048888693578</c:v>
                </c:pt>
                <c:pt idx="132">
                  <c:v>1.0500897916357781</c:v>
                </c:pt>
                <c:pt idx="133">
                  <c:v>1.0822190654085448</c:v>
                </c:pt>
                <c:pt idx="134">
                  <c:v>1.0819210955233616</c:v>
                </c:pt>
                <c:pt idx="135">
                  <c:v>0.90468605685830761</c:v>
                </c:pt>
                <c:pt idx="136">
                  <c:v>0.9607160649048867</c:v>
                </c:pt>
                <c:pt idx="137">
                  <c:v>0.86049865299855532</c:v>
                </c:pt>
                <c:pt idx="138">
                  <c:v>0.85553130838122649</c:v>
                </c:pt>
                <c:pt idx="139">
                  <c:v>0.87152953696465785</c:v>
                </c:pt>
                <c:pt idx="140">
                  <c:v>1.0617010578029746</c:v>
                </c:pt>
                <c:pt idx="141">
                  <c:v>1.1755050262507665</c:v>
                </c:pt>
                <c:pt idx="142">
                  <c:v>1.1056901870508815</c:v>
                </c:pt>
                <c:pt idx="143">
                  <c:v>1.0967978685459561</c:v>
                </c:pt>
                <c:pt idx="144">
                  <c:v>1.1261384035408541</c:v>
                </c:pt>
              </c:numCache>
            </c:numRef>
          </c:val>
          <c:smooth val="0"/>
          <c:extLst>
            <c:ext xmlns:c16="http://schemas.microsoft.com/office/drawing/2014/chart" uri="{C3380CC4-5D6E-409C-BE32-E72D297353CC}">
              <c16:uniqueId val="{00000001-A494-4527-839F-A01FBCB23B82}"/>
            </c:ext>
          </c:extLst>
        </c:ser>
        <c:ser>
          <c:idx val="2"/>
          <c:order val="2"/>
          <c:spPr>
            <a:ln w="25400">
              <a:solidFill>
                <a:srgbClr val="FFFFFF">
                  <a:lumMod val="65000"/>
                </a:srgbClr>
              </a:solidFill>
              <a:prstDash val="solid"/>
            </a:ln>
          </c:spPr>
          <c:marker>
            <c:symbol val="none"/>
          </c:marker>
          <c:val>
            <c:numRef>
              <c:f>Tabelle1!$I$14:$I$158</c:f>
              <c:numCache>
                <c:formatCode>General</c:formatCode>
                <c:ptCount val="14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numCache>
            </c:numRef>
          </c:val>
          <c:smooth val="0"/>
          <c:extLst>
            <c:ext xmlns:c16="http://schemas.microsoft.com/office/drawing/2014/chart" uri="{C3380CC4-5D6E-409C-BE32-E72D297353CC}">
              <c16:uniqueId val="{00000002-A494-4527-839F-A01FBCB23B82}"/>
            </c:ext>
          </c:extLst>
        </c:ser>
        <c:dLbls>
          <c:showLegendKey val="0"/>
          <c:showVal val="0"/>
          <c:showCatName val="0"/>
          <c:showSerName val="0"/>
          <c:showPercent val="0"/>
          <c:showBubbleSize val="0"/>
        </c:dLbls>
        <c:marker val="1"/>
        <c:smooth val="0"/>
        <c:axId val="447482704"/>
        <c:axId val="447483096"/>
      </c:lineChart>
      <c:dateAx>
        <c:axId val="447481920"/>
        <c:scaling>
          <c:orientation val="minMax"/>
        </c:scaling>
        <c:delete val="0"/>
        <c:axPos val="b"/>
        <c:numFmt formatCode="[$-409]mmm\-yy;@" sourceLinked="0"/>
        <c:majorTickMark val="out"/>
        <c:minorTickMark val="none"/>
        <c:tickLblPos val="nextTo"/>
        <c:spPr>
          <a:ln w="3175">
            <a:solidFill>
              <a:srgbClr val="000000"/>
            </a:solidFill>
            <a:prstDash val="solid"/>
          </a:ln>
        </c:spPr>
        <c:txPr>
          <a:bodyPr rot="0" vert="horz"/>
          <a:lstStyle/>
          <a:p>
            <a:pPr>
              <a:defRPr/>
            </a:pPr>
            <a:endParaRPr lang="de-DE"/>
          </a:p>
        </c:txPr>
        <c:crossAx val="447482312"/>
        <c:crosses val="autoZero"/>
        <c:auto val="0"/>
        <c:lblOffset val="100"/>
        <c:baseTimeUnit val="months"/>
        <c:majorUnit val="18"/>
        <c:majorTimeUnit val="months"/>
        <c:minorUnit val="12"/>
      </c:dateAx>
      <c:valAx>
        <c:axId val="447482312"/>
        <c:scaling>
          <c:orientation val="minMax"/>
          <c:min val="0"/>
        </c:scaling>
        <c:delete val="0"/>
        <c:axPos val="l"/>
        <c:title>
          <c:tx>
            <c:rich>
              <a:bodyPr rot="-5400000" vert="horz"/>
              <a:lstStyle/>
              <a:p>
                <a:pPr>
                  <a:defRPr/>
                </a:pPr>
                <a:r>
                  <a:rPr lang="en-US" dirty="0"/>
                  <a:t>Index</a:t>
                </a:r>
                <a:r>
                  <a:rPr lang="en-US" baseline="0" dirty="0"/>
                  <a:t> Level</a:t>
                </a:r>
                <a:endParaRPr lang="en-US" dirty="0"/>
              </a:p>
            </c:rich>
          </c:tx>
          <c:layout>
            <c:manualLayout>
              <c:xMode val="edge"/>
              <c:yMode val="edge"/>
              <c:x val="6.962522905658082E-3"/>
              <c:y val="0.35039226855006178"/>
            </c:manualLayout>
          </c:layout>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1920"/>
        <c:crosses val="autoZero"/>
        <c:crossBetween val="midCat"/>
      </c:valAx>
      <c:catAx>
        <c:axId val="447482704"/>
        <c:scaling>
          <c:orientation val="minMax"/>
        </c:scaling>
        <c:delete val="1"/>
        <c:axPos val="t"/>
        <c:numFmt formatCode="dd/mm/yyyy" sourceLinked="1"/>
        <c:majorTickMark val="out"/>
        <c:minorTickMark val="none"/>
        <c:tickLblPos val="nextTo"/>
        <c:crossAx val="447483096"/>
        <c:crosses val="max"/>
        <c:auto val="0"/>
        <c:lblAlgn val="ctr"/>
        <c:lblOffset val="100"/>
        <c:noMultiLvlLbl val="0"/>
      </c:catAx>
      <c:valAx>
        <c:axId val="447483096"/>
        <c:scaling>
          <c:orientation val="minMax"/>
        </c:scaling>
        <c:delete val="0"/>
        <c:axPos val="r"/>
        <c:title>
          <c:tx>
            <c:rich>
              <a:bodyPr rot="-5400000" vert="horz"/>
              <a:lstStyle/>
              <a:p>
                <a:pPr>
                  <a:defRPr/>
                </a:pPr>
                <a:r>
                  <a:rPr lang="en-US"/>
                  <a:t>Beta</a:t>
                </a:r>
              </a:p>
            </c:rich>
          </c:tx>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2704"/>
        <c:crosses val="max"/>
        <c:crossBetween val="midCat"/>
      </c:valAx>
      <c:spPr>
        <a:noFill/>
        <a:ln w="25400">
          <a:noFill/>
        </a:ln>
      </c:spPr>
    </c:plotArea>
    <c:legend>
      <c:legendPos val="b"/>
      <c:legendEntry>
        <c:idx val="2"/>
        <c:delete val="1"/>
      </c:legendEntry>
      <c:layout>
        <c:manualLayout>
          <c:xMode val="edge"/>
          <c:yMode val="edge"/>
          <c:x val="0.13045681322107888"/>
          <c:y val="7.4211744353764902E-2"/>
          <c:w val="0.77045476512421118"/>
          <c:h val="5.8981233243967902E-2"/>
        </c:manualLayout>
      </c:layout>
      <c:overlay val="0"/>
      <c:spPr>
        <a:solidFill>
          <a:srgbClr val="FFFFFF"/>
        </a:solidFill>
        <a:ln w="25400">
          <a:noFill/>
        </a:ln>
      </c:spPr>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mj-lt"/>
          <a:ea typeface="Arial"/>
          <a:cs typeface="Arial" pitchFamily="34" charset="0"/>
        </a:defRPr>
      </a:pPr>
      <a:endParaRPr lang="de-DE"/>
    </a:p>
  </c:txPr>
  <c:externalData r:id="rId2">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548_6BEA75E0.xml><?xml version="1.0" encoding="utf-8"?>
<p188:cmLst xmlns:a="http://schemas.openxmlformats.org/drawingml/2006/main" xmlns:r="http://schemas.openxmlformats.org/officeDocument/2006/relationships" xmlns:p188="http://schemas.microsoft.com/office/powerpoint/2018/8/main">
  <p188:cm id="{FC0A3F0F-AA77-449D-B8BA-E491A2DBC12F}" authorId="{28CD8CCA-04C8-D361-6284-FAA2BFA6A2A5}" created="2025-12-17T18:48:09.309">
    <pc:sldMkLst xmlns:pc="http://schemas.microsoft.com/office/powerpoint/2013/main/command">
      <pc:docMk/>
      <pc:sldMk cId="1810527712" sldId="9544"/>
    </pc:sldMkLst>
    <p188:pos x="635000" y="635000"/>
    <p188:txBody>
      <a:bodyPr/>
      <a:lstStyle/>
      <a:p>
        <a:r>
          <a:rPr lang="en-US"/>
          <a:t>🚨 4.3.19
Texte concerné:
"Le S&amp;P 500 est présenté comme un benchmark du fonds"
Problème:
Le S&amp;P 500 est présenté comme un benchmark du fonds, ce qui n'est pas autorisé selon la règle 4.3.19. Il devrait être présenté séparément en annexe.
💡 Solution:
Présenter le S&amp;P 500 séparément en annexe, sans le présenter comme un benchmark du fonds.</a:t>
        </a:r>
      </a:p>
    </p188:txBody>
  </p188:cm>
</p188:cmLst>
</file>

<file path=ppt/comments/modernComment_7FF64B24_EB4B25F6.xml><?xml version="1.0" encoding="utf-8"?>
<p188:cmLst xmlns:a="http://schemas.openxmlformats.org/drawingml/2006/main" xmlns:r="http://schemas.openxmlformats.org/officeDocument/2006/relationships" xmlns:p188="http://schemas.microsoft.com/office/powerpoint/2018/8/main">
  <p188:cm id="{3992F6EC-6DCD-4F02-BDF9-561AECDC8C5A}" authorId="{28CD8CCA-04C8-D361-6284-FAA2BFA6A2A5}" created="2025-12-17T18:48:13.517">
    <pc:sldMkLst xmlns:pc="http://schemas.microsoft.com/office/powerpoint/2013/main/command">
      <pc:docMk/>
      <pc:sldMk cId="3947570678" sldId="2146847524"/>
    </pc:sldMkLst>
    <p188:pos x="635000" y="635000"/>
    <p188:txBody>
      <a:bodyPr/>
      <a:lstStyle/>
      <a:p>
        <a:r>
          <a:rPr lang="en-US"/>
          <a:t>🚨 4.3.26
Texte concerné:
"Slide 28: Portfolio Sector Allocation"
Problème:
La règle 4.3.26 n'est pas respectée car les performances de l'indicateur de référence ne sont pas calculées et présentées conformément aux termes du prospectus.
💡 Solution:
Ajouter les performances de l'indicateur de référence, telles que les rendements nets ou bruts de taxes inclus ou exclus, conformément aux termes du prospectus.</a:t>
        </a:r>
      </a:p>
    </p188:txBody>
  </p188:cm>
  <p188:cm id="{AC0B07A9-F63B-4C6F-A0A3-BF81CBCFB3BE}" authorId="{28CD8CCA-04C8-D361-6284-FAA2BFA6A2A5}" created="2025-12-17T18:48:13.553">
    <pc:sldMkLst xmlns:pc="http://schemas.microsoft.com/office/powerpoint/2013/main/command">
      <pc:docMk/>
      <pc:sldMk cId="3947570678" sldId="2146847524"/>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64B27_976F6EE5.xml><?xml version="1.0" encoding="utf-8"?>
<p188:cmLst xmlns:a="http://schemas.openxmlformats.org/drawingml/2006/main" xmlns:r="http://schemas.openxmlformats.org/officeDocument/2006/relationships" xmlns:p188="http://schemas.microsoft.com/office/powerpoint/2018/8/main">
  <p188:cm id="{ADA21A1B-1843-4748-AA59-59F201ECF059}" authorId="{28CD8CCA-04C8-D361-6284-FAA2BFA6A2A5}" created="2025-12-17T18:48:07.385">
    <pc:sldMkLst xmlns:pc="http://schemas.microsoft.com/office/powerpoint/2013/main/command">
      <pc:docMk/>
      <pc:sldMk cId="2540662501" sldId="2146847527"/>
    </pc:sldMkLst>
    <p188:pos x="635000" y="635000"/>
    <p188:txBody>
      <a:bodyPr/>
      <a:lstStyle/>
      <a:p>
        <a:r>
          <a:rPr lang="en-US"/>
          <a:t>🚨 2.1
Texte concerné:
"Slide 1"
Problème:
Le slide ne contient pas la mention 'document promotionnel' ni la cible ('retail' ou 'professionnel')
💡 Solution:
Ajouter la mention 'document promotionnel' et préciser la cible ('retail' ou 'professionnel')</a:t>
        </a:r>
      </a:p>
    </p188:txBody>
  </p188:cm>
</p188:cmLst>
</file>

<file path=ppt/comments/modernComment_7FF64B38_FB3FFF92.xml><?xml version="1.0" encoding="utf-8"?>
<p188:cmLst xmlns:a="http://schemas.openxmlformats.org/drawingml/2006/main" xmlns:r="http://schemas.openxmlformats.org/officeDocument/2006/relationships" xmlns:p188="http://schemas.microsoft.com/office/powerpoint/2018/8/main">
  <p188:cm id="{E65C2B85-9385-4661-A860-B2EBA681B292}" authorId="{28CD8CCA-04C8-D361-6284-FAA2BFA6A2A5}" created="2025-12-17T18:48:14.392">
    <pc:sldMkLst xmlns:pc="http://schemas.microsoft.com/office/powerpoint/2013/main/command">
      <pc:docMk/>
      <pc:sldMk cId="4215275410" sldId="2146847544"/>
    </pc:sldMkLst>
    <p188:pos x="635000" y="635000"/>
    <p188:txBody>
      <a:bodyPr/>
      <a:lstStyle/>
      <a:p>
        <a:r>
          <a:rPr lang="en-US"/>
          <a:t>🚨 4.4
Texte concerné:
"Slide 35"
Problème:
Le contenu du Slide 35 ne contient pas les caractéristiques détaillées du fonds
💡 Solution:
Ajouter les caractéristiques détaillées du fonds au Slide 35</a:t>
        </a:r>
      </a:p>
    </p188:txBody>
  </p188:cm>
  <p188:cm id="{AA6B9919-AE89-458D-80BD-A684421A794D}" authorId="{28CD8CCA-04C8-D361-6284-FAA2BFA6A2A5}" created="2025-12-17T18:48:14.432">
    <pc:sldMkLst xmlns:pc="http://schemas.microsoft.com/office/powerpoint/2013/main/command">
      <pc:docMk/>
      <pc:sldMk cId="4215275410" sldId="2146847544"/>
    </pc:sldMkLst>
    <p188:pos x="635000" y="635000"/>
    <p188:txBody>
      <a:bodyPr/>
      <a:lstStyle/>
      <a:p>
        <a:r>
          <a:rPr lang="en-US"/>
          <a:t>🚨 3.3
Texte concerné:
"Slide 35"
Problème:
La slide 35 ne contient pas les éléments obligatoires requis par la règle 3.3, à savoir le disclaimer standard et le profil de risque.
💡 Solution:
Ajouter le disclaimer standard et le profil de risque à la slide 35 pour se conformer à la règle 3.3.</a:t>
        </a:r>
      </a:p>
    </p188:txBody>
  </p188:cm>
</p188:cmLst>
</file>

<file path=ppt/comments/modernComment_7FFFCD12_5768C9F1.xml><?xml version="1.0" encoding="utf-8"?>
<p188:cmLst xmlns:a="http://schemas.openxmlformats.org/drawingml/2006/main" xmlns:r="http://schemas.openxmlformats.org/officeDocument/2006/relationships" xmlns:p188="http://schemas.microsoft.com/office/powerpoint/2018/8/main">
  <p188:cm id="{F8AF2FCB-BEE2-46F1-A1F6-5C66C6A9D38F}" authorId="{28CD8CCA-04C8-D361-6284-FAA2BFA6A2A5}" created="2025-12-17T18:48:14.231">
    <pc:sldMkLst xmlns:pc="http://schemas.microsoft.com/office/powerpoint/2013/main/command">
      <pc:docMk/>
      <pc:sldMk cId="1466485233" sldId="2147470610"/>
    </pc:sldMkLst>
    <p188:pos x="635000" y="635000"/>
    <p188:txBody>
      <a:bodyPr/>
      <a:lstStyle/>
      <a:p>
        <a:r>
          <a:rPr lang="en-US"/>
          <a:t>🚨 4.3.26
Texte concerné:
"Slide 30: Portfolio Largest Over- and Underweights"
Problème:
La règle 4.3.26 exige que les performances de l'indicateur de référence soient calculées et présentées conformément aux termes du prospectus, mais celles-ci ne sont pas mentionnées dans le contenu du slide 30.
💡 Solution:
Ajouter les performances de l'indicateur de référence (par exemple, dividendes nets ou bruts de taxes inclus ou exclus) dans le contenu du slide 30.</a:t>
        </a:r>
      </a:p>
    </p188:txBody>
  </p188:cm>
  <p188:cm id="{AE7A7F81-27E7-4EC4-8EE9-DBC8626243D4}" authorId="{28CD8CCA-04C8-D361-6284-FAA2BFA6A2A5}" created="2025-12-17T18:48:14.253">
    <pc:sldMkLst xmlns:pc="http://schemas.microsoft.com/office/powerpoint/2013/main/command">
      <pc:docMk/>
      <pc:sldMk cId="1466485233" sldId="2147470610"/>
    </pc:sldMkLst>
    <p188:pos x="635000" y="635000"/>
    <p188:txBody>
      <a:bodyPr/>
      <a:lstStyle/>
      <a:p>
        <a:r>
          <a:rPr lang="en-US"/>
          <a:t>🚨 1.3
Problème:
Aucune étude ou donnée chiffrée n'est référencée avec une note de bas de page précisant la source et la date, bien que certaines sources soient mentionnées dans les notes de bas de page, mais sans renvoi précis.
💡 Solution:
</a:t>
        </a:r>
      </a:p>
    </p188:txBody>
  </p188:cm>
</p188:cmLst>
</file>

<file path=ppt/comments/modernComment_7FFFCD14_D0576075.xml><?xml version="1.0" encoding="utf-8"?>
<p188:cmLst xmlns:a="http://schemas.openxmlformats.org/drawingml/2006/main" xmlns:r="http://schemas.openxmlformats.org/officeDocument/2006/relationships" xmlns:p188="http://schemas.microsoft.com/office/powerpoint/2018/8/main">
  <p188:cm id="{6F6A436C-42C4-4FB6-AE54-25CFDA66A0AE}" authorId="{28CD8CCA-04C8-D361-6284-FAA2BFA6A2A5}" created="2025-12-17T18:48:12.402">
    <pc:sldMkLst xmlns:pc="http://schemas.microsoft.com/office/powerpoint/2013/main/command">
      <pc:docMk/>
      <pc:sldMk cId="3495387253" sldId="2147470612"/>
    </pc:sldMkLst>
    <p188:pos x="635000" y="635000"/>
    <p188:txBody>
      <a:bodyPr/>
      <a:lstStyle/>
      <a:p>
        <a:r>
          <a:rPr lang="en-US"/>
          <a:t>🚨 4.3.32
Texte concerné:
"La simulation présentée ne constitue pas une prévision de la performance future de vos investissemen..."
Problème:
Bien que les hypothèses soient clairement explicitées, il n'est pas clair si elles sont raisonnables et objectives.
💡 Solution:
Ajouter une déclaration expliquant pourquoi les hypothèses utilisées sont raisonnables et objectives.</a:t>
        </a:r>
      </a:p>
    </p188:txBody>
  </p188:cm>
  <p188:cm id="{F5B4FA32-677F-4690-88A9-602B8180EDA2}" authorId="{28CD8CCA-04C8-D361-6284-FAA2BFA6A2A5}" created="2025-12-17T18:48:12.443">
    <pc:sldMkLst xmlns:pc="http://schemas.microsoft.com/office/powerpoint/2013/main/command">
      <pc:docMk/>
      <pc:sldMk cId="3495387253" sldId="2147470612"/>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CD19_5909C2C.xml><?xml version="1.0" encoding="utf-8"?>
<p188:cmLst xmlns:a="http://schemas.openxmlformats.org/drawingml/2006/main" xmlns:r="http://schemas.openxmlformats.org/officeDocument/2006/relationships" xmlns:p188="http://schemas.microsoft.com/office/powerpoint/2018/8/main">
  <p188:cm id="{62E3AAB3-4A12-48BD-B773-B7F0047F61D7}" authorId="{28CD8CCA-04C8-D361-6284-FAA2BFA6A2A5}" created="2025-12-17T18:48:07.877">
    <pc:sldMkLst xmlns:pc="http://schemas.microsoft.com/office/powerpoint/2013/main/command">
      <pc:docMk/>
      <pc:sldMk cId="93363244" sldId="2147470617"/>
    </pc:sldMkLst>
    <p188:pos x="635000" y="635000"/>
    <p188:txBody>
      <a:bodyPr/>
      <a:lstStyle/>
      <a:p>
        <a:r>
          <a:rPr lang="en-US"/>
          <a:t>🚨 1.3
Problème:
Aucune étude ou donnée chiffrée n'est référencée avec une note de bas de page précisant la source et la date, bien que certaines sources soient mentionnées dans les notes de bas de page, mais sans renvoi précis.
💡 Solution:
</a:t>
        </a:r>
      </a:p>
    </p188:txBody>
  </p188:cm>
</p188:cmLst>
</file>

<file path=ppt/comments/modernComment_7FFFCD22_26A2DF9D.xml><?xml version="1.0" encoding="utf-8"?>
<p188:cmLst xmlns:a="http://schemas.openxmlformats.org/drawingml/2006/main" xmlns:r="http://schemas.openxmlformats.org/officeDocument/2006/relationships" xmlns:p188="http://schemas.microsoft.com/office/powerpoint/2018/8/main">
  <p188:cm id="{88D7287D-D969-4537-B40F-AA5D13914D4A}" authorId="{28CD8CCA-04C8-D361-6284-FAA2BFA6A2A5}" created="2025-12-17T18:48:07.928">
    <pc:sldMkLst xmlns:pc="http://schemas.microsoft.com/office/powerpoint/2013/main/command">
      <pc:docMk/>
      <pc:sldMk cId="648208285" sldId="2147470626"/>
    </pc:sldMkLst>
    <p188:pos x="635000" y="635000"/>
    <p188:txBody>
      <a:bodyPr/>
      <a:lstStyle/>
      <a:p>
        <a:r>
          <a:rPr lang="en-US"/>
          <a:t>🚨 1.11
Problème:
Aucune définition ou explication des termes anglais utilisés dans le document n'a été trouvée, notamment pour les termes 'Smart momentum', 'Smart Beta', 'ETF', 'ESG', 'SFDR', 'UCITS', 'KID'.
💡 Solution:
</a:t>
        </a:r>
      </a:p>
    </p188:txBody>
  </p188:cm>
</p188:cmLst>
</file>

<file path=ppt/comments/modernComment_7FFFCD23_A48B4FD5.xml><?xml version="1.0" encoding="utf-8"?>
<p188:cmLst xmlns:a="http://schemas.openxmlformats.org/drawingml/2006/main" xmlns:r="http://schemas.openxmlformats.org/officeDocument/2006/relationships" xmlns:p188="http://schemas.microsoft.com/office/powerpoint/2018/8/main">
  <p188:cm id="{78ED903A-CE31-43DC-A8C5-DDD0B498D8DC}" authorId="{28CD8CCA-04C8-D361-6284-FAA2BFA6A2A5}" created="2025-12-17T18:48:11.852">
    <pc:sldMkLst xmlns:pc="http://schemas.microsoft.com/office/powerpoint/2013/main/command">
      <pc:docMk/>
      <pc:sldMk cId="2760593365" sldId="2147470627"/>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CD27_5E390241.xml><?xml version="1.0" encoding="utf-8"?>
<p188:cmLst xmlns:a="http://schemas.openxmlformats.org/drawingml/2006/main" xmlns:r="http://schemas.openxmlformats.org/officeDocument/2006/relationships" xmlns:p188="http://schemas.microsoft.com/office/powerpoint/2018/8/main">
  <p188:cm id="{1521B704-0770-484E-AC2E-8EB1CC1341FB}" authorId="{28CD8CCA-04C8-D361-6284-FAA2BFA6A2A5}" created="2025-12-17T18:48:10.020">
    <pc:sldMkLst xmlns:pc="http://schemas.microsoft.com/office/powerpoint/2013/main/command">
      <pc:docMk/>
      <pc:sldMk cId="1580794433" sldId="2147470631"/>
    </pc:sldMkLst>
    <p188:pos x="635000" y="635000"/>
    <p188:txBody>
      <a:bodyPr/>
      <a:lstStyle/>
      <a:p>
        <a:r>
          <a:rPr lang="en-US"/>
          <a:t>🚨 4.3.19
Texte concerné:
"Le chart MSCI USA Value, Min Vol, Growth, Quality, Momentum, and USA est présenté comme un benchmark..."
Problème:
Le chart présenté est un indice autre que l'indicateur de référence officiel et devrait être présenté séparément en annexe
💡 Solution:
Présenter le chart MSCI USA Value, Min Vol, Growth, Quality, Momentum, and USA séparément en annexe et éviter de le présenter comme un benchmark du fonds</a:t>
        </a:r>
      </a:p>
    </p188:txBody>
  </p188:cm>
</p188:cmLst>
</file>

<file path=ppt/comments/modernComment_7FFFCD2D_ABA0851E.xml><?xml version="1.0" encoding="utf-8"?>
<p188:cmLst xmlns:a="http://schemas.openxmlformats.org/drawingml/2006/main" xmlns:r="http://schemas.openxmlformats.org/officeDocument/2006/relationships" xmlns:p188="http://schemas.microsoft.com/office/powerpoint/2018/8/main">
  <p188:cm id="{22891E1D-7DD0-48A4-880E-6321A872AE51}" authorId="{28CD8CCA-04C8-D361-6284-FAA2BFA6A2A5}" created="2025-12-17T18:48:09.379">
    <pc:sldMkLst xmlns:pc="http://schemas.microsoft.com/office/powerpoint/2013/main/command">
      <pc:docMk/>
      <pc:sldMk cId="2879423774" sldId="2147470637"/>
    </pc:sldMkLst>
    <p188:pos x="635000" y="635000"/>
    <p188:txBody>
      <a:bodyPr/>
      <a:lstStyle/>
      <a:p>
        <a:r>
          <a:rPr lang="en-US"/>
          <a:t>🚨 1.11
Problème:
Aucune définition ou explication des termes anglais utilisés dans le document n'a été trouvée, notamment pour les termes 'Smart momentum', 'Smart Beta', 'ETF', 'ESG', 'SFDR', 'UCITS', 'KID'.
💡 Solution:
</a:t>
        </a:r>
      </a:p>
    </p188:txBody>
  </p188:cm>
</p188:cmLst>
</file>

<file path=ppt/comments/modernComment_7FFFCD31_823B60F9.xml><?xml version="1.0" encoding="utf-8"?>
<p188:cmLst xmlns:a="http://schemas.openxmlformats.org/drawingml/2006/main" xmlns:r="http://schemas.openxmlformats.org/officeDocument/2006/relationships" xmlns:p188="http://schemas.microsoft.com/office/powerpoint/2018/8/main">
  <p188:cm id="{E000AAC4-5266-40C2-BA52-95E98B96F7F4}" authorId="{28CD8CCA-04C8-D361-6284-FAA2BFA6A2A5}" created="2025-12-17T18:48:10.087">
    <pc:sldMkLst xmlns:pc="http://schemas.microsoft.com/office/powerpoint/2013/main/command">
      <pc:docMk/>
      <pc:sldMk cId="2184929529" sldId="2147470641"/>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CD32_704A416D.xml><?xml version="1.0" encoding="utf-8"?>
<p188:cmLst xmlns:a="http://schemas.openxmlformats.org/drawingml/2006/main" xmlns:r="http://schemas.openxmlformats.org/officeDocument/2006/relationships" xmlns:p188="http://schemas.microsoft.com/office/powerpoint/2018/8/main">
  <p188:cm id="{C59AF9D2-B500-42D3-A2EA-0874DE6D56E2}" authorId="{28CD8CCA-04C8-D361-6284-FAA2BFA6A2A5}" created="2025-12-17T18:48:11.809">
    <pc:sldMkLst xmlns:pc="http://schemas.microsoft.com/office/powerpoint/2013/main/command">
      <pc:docMk/>
      <pc:sldMk cId="1883914605" sldId="2147470642"/>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CD34_9B76D6C7.xml><?xml version="1.0" encoding="utf-8"?>
<p188:cmLst xmlns:a="http://schemas.openxmlformats.org/drawingml/2006/main" xmlns:r="http://schemas.openxmlformats.org/officeDocument/2006/relationships" xmlns:p188="http://schemas.microsoft.com/office/powerpoint/2018/8/main">
  <p188:cm id="{A49DC4C1-0670-481E-A340-A18E71416314}" authorId="{28CD8CCA-04C8-D361-6284-FAA2BFA6A2A5}" created="2025-12-17T18:48:13.016">
    <pc:sldMkLst xmlns:pc="http://schemas.microsoft.com/office/powerpoint/2013/main/command">
      <pc:docMk/>
      <pc:sldMk cId="2608256711" sldId="2147470644"/>
    </pc:sldMkLst>
    <p188:pos x="635000" y="635000"/>
    <p188:txBody>
      <a:bodyPr/>
      <a:lstStyle/>
      <a:p>
        <a:r>
          <a:rPr lang="en-US"/>
          <a:t>🚨 4.3.26
Texte concerné:
"Le slide ne présente pas les performances de l’indicateur de référence"
Problème:
Le slide ne fournit pas d’informations sur les performances de l’indicateur de référence, qui est un élément obligatoire pour évaluer la stratégie d’investissement
💡 Solution:
Ajouter les performances de l’indicateur de référence, telles que le rendement brut ou net de taxes, et expliquer comment elles sont calculées et présentées conformément aux termes du prospectus</a:t>
        </a:r>
      </a:p>
    </p188:txBody>
  </p188:cm>
  <p188:cm id="{5EBE6AC2-53A9-492B-A403-F951F80E7464}" authorId="{28CD8CCA-04C8-D361-6284-FAA2BFA6A2A5}" created="2025-12-17T18:48:13.039">
    <pc:sldMkLst xmlns:pc="http://schemas.microsoft.com/office/powerpoint/2013/main/command">
      <pc:docMk/>
      <pc:sldMk cId="2608256711" sldId="2147470644"/>
    </pc:sldMkLst>
    <p188:pos x="635000" y="635000"/>
    <p188:txBody>
      <a:bodyPr/>
      <a:lstStyle/>
      <a:p>
        <a:r>
          <a:rPr lang="en-US"/>
          <a:t>🚨 1.3
Problème:
Aucune étude ou donnée chiffrée n'est référencée avec une note de bas de page précisant la source et la date, bien que certaines sources soient mentionnées dans les notes de bas de page, mais sans renvoi précis.
💡 Solution:
</a:t>
        </a:r>
      </a:p>
    </p188:txBody>
  </p188:cm>
</p188:cmLst>
</file>

<file path=ppt/comments/modernComment_7FFFCD38_4F77C85.xml><?xml version="1.0" encoding="utf-8"?>
<p188:cmLst xmlns:a="http://schemas.openxmlformats.org/drawingml/2006/main" xmlns:r="http://schemas.openxmlformats.org/officeDocument/2006/relationships" xmlns:p188="http://schemas.microsoft.com/office/powerpoint/2018/8/main">
  <p188:cm id="{52C5EF9C-D58A-46E3-B062-F3C47B3B53CC}" authorId="{28CD8CCA-04C8-D361-6284-FAA2BFA6A2A5}" created="2025-12-17T18:48:11.108">
    <pc:sldMkLst xmlns:pc="http://schemas.microsoft.com/office/powerpoint/2013/main/command">
      <pc:docMk/>
      <pc:sldMk cId="83328133" sldId="2147470648"/>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 id="{F2A23EC9-91DB-49E9-9783-10D40D963898}" authorId="{28CD8CCA-04C8-D361-6284-FAA2BFA6A2A5}" created="2025-12-17T18:48:11.747">
    <pc:sldMkLst xmlns:pc="http://schemas.microsoft.com/office/powerpoint/2013/main/command">
      <pc:docMk/>
      <pc:sldMk cId="83328133" sldId="2147470648"/>
    </pc:sldMkLst>
    <p188:pos x="635000" y="635000"/>
    <p188:txBody>
      <a:bodyPr/>
      <a:lstStyle/>
      <a:p>
        <a:r>
          <a:rPr lang="en-US"/>
          <a:t>🚨 4.3.1
Texte concerné:
"Slide 20"
Problème:
Slide de performance sans l'avertissement obligatoire.
💡 Solution:
Ajouter: Past performance is not a reliable indication of future return and is not constant over time...</a:t>
        </a:r>
      </a:p>
    </p188:txBody>
  </p188:cm>
</p188:cmLst>
</file>

<file path=ppt/comments/modernComment_7FFFEDB0_469A3AC7.xml><?xml version="1.0" encoding="utf-8"?>
<p188:cmLst xmlns:a="http://schemas.openxmlformats.org/drawingml/2006/main" xmlns:r="http://schemas.openxmlformats.org/officeDocument/2006/relationships" xmlns:p188="http://schemas.microsoft.com/office/powerpoint/2018/8/main">
  <p188:cm id="{D999F21D-BC27-475B-A19C-6FCB56B81A54}" authorId="{28CD8CCA-04C8-D361-6284-FAA2BFA6A2A5}" created="2025-12-17T18:48:08.724">
    <pc:sldMkLst xmlns:pc="http://schemas.microsoft.com/office/powerpoint/2013/main/command">
      <pc:docMk/>
      <pc:sldMk cId="1184512711" sldId="2147478960"/>
    </pc:sldMkLst>
    <p188:pos x="635000" y="635000"/>
    <p188:txBody>
      <a:bodyPr/>
      <a:lstStyle/>
      <a:p>
        <a:r>
          <a:rPr lang="en-US"/>
          <a:t>🚨 1.11
Problème:
Aucune définition ou explication des termes anglais utilisés dans le document n'a été trouvée, notamment pour les termes 'Smart momentum', 'Smart Beta', 'ETF', 'ESG', 'SFDR', 'UCITS', 'KID'.
💡 Solution:
</a:t>
        </a:r>
      </a:p>
    </p188:txBody>
  </p188:cm>
</p188:cmLst>
</file>

<file path=ppt/comments/modernComment_7FFFEDB1_60DCEAA3.xml><?xml version="1.0" encoding="utf-8"?>
<p188:cmLst xmlns:a="http://schemas.openxmlformats.org/drawingml/2006/main" xmlns:r="http://schemas.openxmlformats.org/officeDocument/2006/relationships" xmlns:p188="http://schemas.microsoft.com/office/powerpoint/2018/8/main">
  <p188:cm id="{84BEDC0F-48D1-4A8E-8AE7-87FEC4192537}" authorId="{28CD8CCA-04C8-D361-6284-FAA2BFA6A2A5}" created="2025-12-17T18:48:07.974">
    <pc:sldMkLst xmlns:pc="http://schemas.microsoft.com/office/powerpoint/2013/main/command">
      <pc:docMk/>
      <pc:sldMk cId="1625090723" sldId="2147478961"/>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EDB2_F241D324.xml><?xml version="1.0" encoding="utf-8"?>
<p188:cmLst xmlns:a="http://schemas.openxmlformats.org/drawingml/2006/main" xmlns:r="http://schemas.openxmlformats.org/officeDocument/2006/relationships" xmlns:p188="http://schemas.microsoft.com/office/powerpoint/2018/8/main">
  <p188:cm id="{31F3549D-C4BD-4CC4-B324-0398648D2A82}" authorId="{28CD8CCA-04C8-D361-6284-FAA2BFA6A2A5}" created="2025-12-17T18:48:08.644">
    <pc:sldMkLst xmlns:pc="http://schemas.microsoft.com/office/powerpoint/2013/main/command">
      <pc:docMk/>
      <pc:sldMk cId="4064400164" sldId="2147478962"/>
    </pc:sldMkLst>
    <p188:pos x="8839200" y="2590800"/>
    <p188:txBody>
      <a:bodyPr/>
      <a:lstStyle/>
      <a:p>
        <a:r>
          <a:rPr lang="en-US"/>
          <a:t>🚨 4.2.6
Texte concerné:
"Expected AuM in Active ETF in Europe by 2030"
Problème:
La phrase contient une projection future pour une valeur, ce qui est interdit.
💡 Solution:
Remplacer la phrase par une formulation plus neutre, telle que : 'Objectif d'AuM en Active ETF en Europe à l'horizon 2030' ou 'Prévisions d'AuM en Active ETF en Europe pour 2030'</a:t>
        </a:r>
      </a:p>
    </p188:txBody>
  </p188:cm>
  <p188:cm id="{9C290D6A-4719-469C-A1E5-30FFCE73A1C4}" authorId="{28CD8CCA-04C8-D361-6284-FAA2BFA6A2A5}" created="2025-12-17T18:48:08.685">
    <pc:sldMkLst xmlns:pc="http://schemas.microsoft.com/office/powerpoint/2013/main/command">
      <pc:docMk/>
      <pc:sldMk cId="4064400164" sldId="2147478962"/>
    </pc:sldMkLst>
    <p188:pos x="635000" y="635000"/>
    <p188:txBody>
      <a:bodyPr/>
      <a:lstStyle/>
      <a:p>
        <a:r>
          <a:rPr lang="en-US"/>
          <a:t>🚨 1.11
Problème:
Aucune définition ou explication des termes anglais utilisés dans le document n'a été trouvée, notamment pour les termes 'Smart momentum', 'Smart Beta', 'ETF', 'ESG', 'SFDR', 'UCITS', 'KID'.
💡 Solution:
</a:t>
        </a:r>
      </a:p>
    </p188:txBody>
  </p188:cm>
</p188:cmLst>
</file>

<file path=ppt/comments/modernComment_7FFFEDB4_B91B446B.xml><?xml version="1.0" encoding="utf-8"?>
<p188:cmLst xmlns:a="http://schemas.openxmlformats.org/drawingml/2006/main" xmlns:r="http://schemas.openxmlformats.org/officeDocument/2006/relationships" xmlns:p188="http://schemas.microsoft.com/office/powerpoint/2018/8/main">
  <p188:cm id="{306CFE17-93C7-4028-8C86-3DB09D4C343D}" authorId="{28CD8CCA-04C8-D361-6284-FAA2BFA6A2A5}" created="2025-12-17T18:48:14.296">
    <pc:sldMkLst xmlns:pc="http://schemas.microsoft.com/office/powerpoint/2013/main/command">
      <pc:docMk/>
      <pc:sldMk cId="3105571947" sldId="2147478964"/>
    </pc:sldMkLst>
    <p188:pos x="635000" y="635000"/>
    <p188:txBody>
      <a:bodyPr/>
      <a:lstStyle/>
      <a:p>
        <a:r>
          <a:rPr lang="en-US"/>
          <a:t>🚨 1.8
Problème:
L'information requise sur les seuils d'investissement par classe d'actifs, stratégie, allocation géographique, ticket minimum, etc. n'a pas été trouvée dans le document fourni.
💡 Solution:
</a:t>
        </a:r>
      </a:p>
    </p188:txBody>
  </p188:cm>
</p188:cmLst>
</file>

<file path=ppt/comments/modernComment_7FFFEDB7_B1A983EC.xml><?xml version="1.0" encoding="utf-8"?>
<p188:cmLst xmlns:a="http://schemas.openxmlformats.org/drawingml/2006/main" xmlns:r="http://schemas.openxmlformats.org/officeDocument/2006/relationships" xmlns:p188="http://schemas.microsoft.com/office/powerpoint/2018/8/main">
  <p188:cm id="{87BECE39-62AB-455C-B1CE-C28295A95684}" authorId="{28CD8CCA-04C8-D361-6284-FAA2BFA6A2A5}" created="2025-12-17T18:48:11.050">
    <pc:sldMkLst xmlns:pc="http://schemas.microsoft.com/office/powerpoint/2013/main/command">
      <pc:docMk/>
      <pc:sldMk cId="2980676588" sldId="2147478967"/>
    </pc:sldMkLst>
    <p188:pos x="635000" y="635000"/>
    <p188:txBody>
      <a:bodyPr/>
      <a:lstStyle/>
      <a:p>
        <a:r>
          <a:rPr lang="en-US"/>
          <a:t>🚨 4.3.8
Texte concerné:
"Le document commence directement par les performances du momentum investments sans présenter le fond..."
Problème:
La règle 4.3.8 exige que les performances ne soient pas l'élément central d'un document commercial et que le document commence par la présentation du fonds
💡 Solution:
Ajouter une section de présentation du fonds avant de présenter les performances du momentum investments</a:t>
        </a:r>
      </a:p>
    </p188:txBody>
  </p188:cm>
</p188:cmLst>
</file>

<file path=ppt/comments/modernComment_8C19_12E022BF.xml><?xml version="1.0" encoding="utf-8"?>
<p188:cmLst xmlns:a="http://schemas.openxmlformats.org/drawingml/2006/main" xmlns:r="http://schemas.openxmlformats.org/officeDocument/2006/relationships" xmlns:p188="http://schemas.microsoft.com/office/powerpoint/2018/8/main">
  <p188:cm id="{421C1BE7-BF96-44B3-B99D-3CF89496EA3C}" authorId="{28CD8CCA-04C8-D361-6284-FAA2BFA6A2A5}" created="2025-12-17T18:48:13.827">
    <pc:sldMkLst xmlns:pc="http://schemas.microsoft.com/office/powerpoint/2013/main/command">
      <pc:docMk/>
      <pc:sldMk cId="316678847" sldId="35865"/>
    </pc:sldMkLst>
    <p188:pos x="635000" y="635000"/>
    <p188:txBody>
      <a:bodyPr/>
      <a:lstStyle/>
      <a:p>
        <a:r>
          <a:rPr lang="en-US"/>
          <a:t>🚨 4.3.26
Texte concerné:
"La slide ne présente pas les performances de l'indicateur de référence"
Problème:
La règle 4.3.26 exige que les performances de l'indicateur de référence soient calculées et présentées conformément aux termes du prospectus. Cependant, la slide ne fournit pas ces informations.
💡 Solution:
Ajouter les performances de l'indicateur de référence (par exemple, dividendes nets ou bruts de taxes inclus ou exclus) dans la slide ou dans une section dédiée.</a:t>
        </a:r>
      </a:p>
    </p188:txBody>
  </p188:cm>
</p188:cmLst>
</file>

<file path=ppt/drawings/drawing1.xml><?xml version="1.0" encoding="utf-8"?>
<c:userShapes xmlns:c="http://schemas.openxmlformats.org/drawingml/2006/chart">
  <cdr:relSizeAnchor xmlns:cdr="http://schemas.openxmlformats.org/drawingml/2006/chartDrawing">
    <cdr:from>
      <cdr:x>0.56792</cdr:x>
      <cdr:y>0.65252</cdr:y>
    </cdr:from>
    <cdr:to>
      <cdr:x>1</cdr:x>
      <cdr:y>0.9419</cdr:y>
    </cdr:to>
    <cdr:sp macro="" textlink="">
      <cdr:nvSpPr>
        <cdr:cNvPr id="2" name="Textfeld 8"/>
        <cdr:cNvSpPr txBox="1"/>
      </cdr:nvSpPr>
      <cdr:spPr>
        <a:xfrm xmlns:a="http://schemas.openxmlformats.org/drawingml/2006/main">
          <a:off x="1896182" y="1526840"/>
          <a:ext cx="1442637" cy="677108"/>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Underreaction:</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News are reflected slowly over time in stock prices</a:t>
          </a:r>
        </a:p>
      </cdr:txBody>
    </cdr:sp>
  </cdr:relSizeAnchor>
  <cdr:relSizeAnchor xmlns:cdr="http://schemas.openxmlformats.org/drawingml/2006/chartDrawing">
    <cdr:from>
      <cdr:x>0.4913</cdr:x>
      <cdr:y>0.05686</cdr:y>
    </cdr:from>
    <cdr:to>
      <cdr:x>0.88521</cdr:x>
      <cdr:y>0.27389</cdr:y>
    </cdr:to>
    <cdr:sp macro="" textlink="">
      <cdr:nvSpPr>
        <cdr:cNvPr id="3" name="Textfeld 8"/>
        <cdr:cNvSpPr txBox="1"/>
      </cdr:nvSpPr>
      <cdr:spPr>
        <a:xfrm xmlns:a="http://schemas.openxmlformats.org/drawingml/2006/main">
          <a:off x="1640362" y="133046"/>
          <a:ext cx="1315194" cy="507831"/>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Overreaction:</a:t>
          </a:r>
          <a:r>
            <a:rPr lang="en-US" altLang="fr-FR" kern="1200" dirty="0">
              <a:solidFill>
                <a:schemeClr val="tx1"/>
              </a:solidFill>
              <a:latin typeface="Lato" panose="020F0502020204030203" pitchFamily="34" charset="0"/>
              <a:cs typeface="Arial" pitchFamily="34" charset="0"/>
            </a:rPr>
            <a:t> </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Price overshoots the ‘fair value’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D9DFE80-FED9-1C43-B5B2-FDD7CBE54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2BF0A72-6ACF-7D40-8E02-C637E50BD6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0DF295-9BD9-ED49-B9A6-98DBFCFF745E}" type="datetimeFigureOut">
              <a:rPr lang="fr-FR" smtClean="0"/>
              <a:t>17/12/2025</a:t>
            </a:fld>
            <a:endParaRPr lang="fr-FR"/>
          </a:p>
        </p:txBody>
      </p:sp>
      <p:sp>
        <p:nvSpPr>
          <p:cNvPr id="4" name="Espace réservé du pied de page 3">
            <a:extLst>
              <a:ext uri="{FF2B5EF4-FFF2-40B4-BE49-F238E27FC236}">
                <a16:creationId xmlns:a16="http://schemas.microsoft.com/office/drawing/2014/main" id="{6425F33C-A541-FF45-8ED1-E9CF0DE62C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79CDC80-B5CD-6A40-87D8-E8A36B052B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E77BD-E7EE-CC4D-944B-F265C6906E3D}" type="slidenum">
              <a:rPr lang="fr-FR" smtClean="0"/>
              <a:t>‹#›</a:t>
            </a:fld>
            <a:endParaRPr lang="fr-FR"/>
          </a:p>
        </p:txBody>
      </p:sp>
    </p:spTree>
    <p:extLst>
      <p:ext uri="{BB962C8B-B14F-4D97-AF65-F5344CB8AC3E}">
        <p14:creationId xmlns:p14="http://schemas.microsoft.com/office/powerpoint/2010/main" val="2184030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7D0C7-4B9F-A24A-B59E-850A36F7A44C}" type="datetimeFigureOut">
              <a:rPr lang="fr-FR" smtClean="0"/>
              <a:t>17/12/2025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24CE8-DEF8-B445-873B-DC73493F7299}" type="slidenum">
              <a:rPr lang="fr-FR" smtClean="0"/>
              <a:t>‹#›</a:t>
            </a:fld>
            <a:endParaRPr lang="fr-FR"/>
          </a:p>
        </p:txBody>
      </p:sp>
    </p:spTree>
    <p:extLst>
      <p:ext uri="{BB962C8B-B14F-4D97-AF65-F5344CB8AC3E}">
        <p14:creationId xmlns:p14="http://schemas.microsoft.com/office/powerpoint/2010/main" val="61894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2</a:t>
            </a:fld>
            <a:endParaRPr lang="fr-FR"/>
          </a:p>
        </p:txBody>
      </p:sp>
    </p:spTree>
    <p:extLst>
      <p:ext uri="{BB962C8B-B14F-4D97-AF65-F5344CB8AC3E}">
        <p14:creationId xmlns:p14="http://schemas.microsoft.com/office/powerpoint/2010/main" val="269764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3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07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16</a:t>
            </a:fld>
            <a:endParaRPr lang="fr-FR"/>
          </a:p>
        </p:txBody>
      </p:sp>
    </p:spTree>
    <p:extLst>
      <p:ext uri="{BB962C8B-B14F-4D97-AF65-F5344CB8AC3E}">
        <p14:creationId xmlns:p14="http://schemas.microsoft.com/office/powerpoint/2010/main" val="14459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17</a:t>
            </a:fld>
            <a:endParaRPr lang="fr-FR"/>
          </a:p>
        </p:txBody>
      </p:sp>
    </p:spTree>
    <p:extLst>
      <p:ext uri="{BB962C8B-B14F-4D97-AF65-F5344CB8AC3E}">
        <p14:creationId xmlns:p14="http://schemas.microsoft.com/office/powerpoint/2010/main" val="376469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34</a:t>
            </a:fld>
            <a:endParaRPr lang="fr-FR"/>
          </a:p>
        </p:txBody>
      </p:sp>
    </p:spTree>
    <p:extLst>
      <p:ext uri="{BB962C8B-B14F-4D97-AF65-F5344CB8AC3E}">
        <p14:creationId xmlns:p14="http://schemas.microsoft.com/office/powerpoint/2010/main" val="1291597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2"/>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59"/>
            <a:ext cx="12192000" cy="915497"/>
          </a:xfrm>
          <a:prstGeom prst="rect">
            <a:avLst/>
          </a:prstGeom>
        </p:spPr>
        <p:txBody>
          <a:bodyPr anchor="ctr">
            <a:noAutofit/>
          </a:bodyPr>
          <a:lstStyle>
            <a:lvl1pPr marL="0" marR="0" indent="0" algn="ctr" defTabSz="914400"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0"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pic>
        <p:nvPicPr>
          <p:cNvPr id="11" name="Image 10">
            <a:extLst>
              <a:ext uri="{FF2B5EF4-FFF2-40B4-BE49-F238E27FC236}">
                <a16:creationId xmlns:a16="http://schemas.microsoft.com/office/drawing/2014/main" id="{62FA9F74-82E7-4E16-BA88-9A09F4F9B0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3" y="1496226"/>
            <a:ext cx="2329200" cy="1430261"/>
          </a:xfrm>
          <a:prstGeom prst="rect">
            <a:avLst/>
          </a:prstGeom>
        </p:spPr>
      </p:pic>
    </p:spTree>
    <p:extLst>
      <p:ext uri="{BB962C8B-B14F-4D97-AF65-F5344CB8AC3E}">
        <p14:creationId xmlns:p14="http://schemas.microsoft.com/office/powerpoint/2010/main" val="411195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9">
            <a:extLst>
              <a:ext uri="{FF2B5EF4-FFF2-40B4-BE49-F238E27FC236}">
                <a16:creationId xmlns:a16="http://schemas.microsoft.com/office/drawing/2014/main" id="{C6C7060C-139B-46B7-ADAC-FEC417381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77303" y="4068000"/>
            <a:ext cx="2037600" cy="1251202"/>
          </a:xfrm>
          <a:prstGeom prst="rect">
            <a:avLst/>
          </a:prstGeom>
        </p:spPr>
      </p:pic>
      <p:sp>
        <p:nvSpPr>
          <p:cNvPr id="4" name="ZoneTexte 5">
            <a:extLst>
              <a:ext uri="{FF2B5EF4-FFF2-40B4-BE49-F238E27FC236}">
                <a16:creationId xmlns:a16="http://schemas.microsoft.com/office/drawing/2014/main" id="{80E02932-CBD3-4288-AFAF-551A88DEDCA8}"/>
              </a:ext>
            </a:extLst>
          </p:cNvPr>
          <p:cNvSpPr txBox="1"/>
          <p:nvPr userDrawn="1"/>
        </p:nvSpPr>
        <p:spPr>
          <a:xfrm>
            <a:off x="1743620" y="5774791"/>
            <a:ext cx="84557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fr-FR"/>
            </a:defPPr>
            <a:lvl1pPr algn="ctr" defTabSz="358775">
              <a:lnSpc>
                <a:spcPct val="100000"/>
              </a:lnSpc>
              <a:spcBef>
                <a:spcPct val="0"/>
              </a:spcBef>
              <a:spcAft>
                <a:spcPts val="550"/>
              </a:spcAft>
              <a:buClrTx/>
              <a:buSzTx/>
              <a:buFont typeface="Arial" panose="020B0604020202020204" pitchFamily="34" charset="0"/>
              <a:buNone/>
              <a:defRPr sz="1000">
                <a:solidFill>
                  <a:schemeClr val="bg1"/>
                </a:solidFill>
              </a:defRPr>
            </a:lvl1pPr>
            <a:lvl2pPr marL="846138" indent="-325438" defTabSz="358775">
              <a:lnSpc>
                <a:spcPct val="110000"/>
              </a:lnSpc>
              <a:spcBef>
                <a:spcPts val="488"/>
              </a:spcBef>
              <a:buClr>
                <a:schemeClr val="accent1"/>
              </a:buClr>
              <a:buSzPct val="120000"/>
              <a:buFont typeface="Courier New" panose="02070309020205020404" pitchFamily="49" charset="0"/>
              <a:buChar char="o"/>
              <a:defRPr sz="700">
                <a:latin typeface="Arial" panose="020B0604020202020204" pitchFamily="34" charset="0"/>
              </a:defRPr>
            </a:lvl2pPr>
            <a:lvl3pPr marL="1303338" indent="-260350" defTabSz="358775">
              <a:lnSpc>
                <a:spcPct val="110000"/>
              </a:lnSpc>
              <a:spcBef>
                <a:spcPts val="488"/>
              </a:spcBef>
              <a:buClr>
                <a:schemeClr val="accent1"/>
              </a:buClr>
              <a:buFont typeface="Wingdings" panose="05000000000000000000" pitchFamily="2" charset="2"/>
              <a:buChar char="§"/>
              <a:defRPr sz="700">
                <a:latin typeface="Arial" panose="020B0604020202020204" pitchFamily="34" charset="0"/>
              </a:defRPr>
            </a:lvl3pPr>
            <a:lvl4pPr marL="1822450" indent="-258763"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4pPr>
            <a:lvl5pPr marL="2346325" indent="-260350"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5pPr>
            <a:lvl6pPr marL="28035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6pPr>
            <a:lvl7pPr marL="32607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7pPr>
            <a:lvl8pPr marL="37179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8pPr>
            <a:lvl9pPr marL="41751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9pPr>
          </a:lstStyle>
          <a:p>
            <a:pPr lvl="0"/>
            <a:r>
              <a:rPr lang="fr-FR" altLang="en-US" sz="1000" dirty="0"/>
              <a:t>ODDO BHF Asset Management SAS (France)</a:t>
            </a:r>
          </a:p>
          <a:p>
            <a:pPr lvl="0"/>
            <a:r>
              <a:rPr lang="fr-FR" altLang="en-US" sz="1000" dirty="0"/>
              <a:t>Portfolio Management </a:t>
            </a:r>
            <a:r>
              <a:rPr lang="fr-FR" altLang="en-US" sz="1000" dirty="0" err="1"/>
              <a:t>Company</a:t>
            </a:r>
            <a:r>
              <a:rPr lang="fr-FR" altLang="en-US" sz="1000" dirty="0"/>
              <a:t> </a:t>
            </a:r>
            <a:r>
              <a:rPr lang="fr-FR" altLang="en-US" sz="1000" dirty="0" err="1"/>
              <a:t>approved</a:t>
            </a:r>
            <a:r>
              <a:rPr lang="fr-FR" altLang="en-US" sz="1000" dirty="0"/>
              <a:t> by the Autorité des Marchés Financiers </a:t>
            </a:r>
            <a:r>
              <a:rPr lang="fr-FR" altLang="en-US" sz="1000" dirty="0" err="1"/>
              <a:t>under</a:t>
            </a:r>
            <a:r>
              <a:rPr lang="fr-FR" altLang="en-US" sz="1000" dirty="0"/>
              <a:t> GP 99011.</a:t>
            </a:r>
            <a:br>
              <a:rPr lang="fr-FR" altLang="en-US" sz="1000" dirty="0"/>
            </a:br>
            <a:r>
              <a:rPr lang="fr-FR" altLang="en-US" sz="1000" i="1" dirty="0"/>
              <a:t>Société par actions simplifiée </a:t>
            </a:r>
            <a:r>
              <a:rPr lang="fr-FR" altLang="en-US" sz="1000" dirty="0" err="1"/>
              <a:t>with</a:t>
            </a:r>
            <a:r>
              <a:rPr lang="fr-FR" altLang="en-US" sz="1000" dirty="0"/>
              <a:t> capital of 21 500 000 €. Trade </a:t>
            </a:r>
            <a:r>
              <a:rPr lang="fr-FR" altLang="en-US" sz="1000" dirty="0" err="1"/>
              <a:t>Register</a:t>
            </a:r>
            <a:r>
              <a:rPr lang="fr-FR" altLang="en-US" sz="1000" dirty="0"/>
              <a:t> (RCS) 340 902 857 Paris.</a:t>
            </a:r>
            <a:br>
              <a:rPr lang="fr-FR" altLang="en-US" sz="1000" dirty="0"/>
            </a:br>
            <a:r>
              <a:rPr lang="fr-FR" altLang="en-US" sz="1000" dirty="0"/>
              <a:t>12 boulevard de la Madeleine – 75440 Paris Cedex 09 France – Tel.: +33 (0)1 44 51 85 00.</a:t>
            </a:r>
          </a:p>
          <a:p>
            <a:pPr lvl="0"/>
            <a:r>
              <a:rPr lang="fr-FR" altLang="en-US" sz="1000" dirty="0"/>
              <a:t>am.oddo-bhf.com</a:t>
            </a:r>
          </a:p>
        </p:txBody>
      </p:sp>
    </p:spTree>
    <p:extLst>
      <p:ext uri="{BB962C8B-B14F-4D97-AF65-F5344CB8AC3E}">
        <p14:creationId xmlns:p14="http://schemas.microsoft.com/office/powerpoint/2010/main" val="14994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sous partie 01">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3ADC967C-853E-4D4A-8D9B-03C5E91124AE}"/>
              </a:ext>
            </a:extLst>
          </p:cNvPr>
          <p:cNvSpPr/>
          <p:nvPr userDrawn="1"/>
        </p:nvSpPr>
        <p:spPr>
          <a:xfrm>
            <a:off x="1382033" y="887930"/>
            <a:ext cx="3384000" cy="3384000"/>
          </a:xfrm>
          <a:prstGeom prst="ellipse">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dirty="0"/>
          </a:p>
        </p:txBody>
      </p:sp>
      <p:sp>
        <p:nvSpPr>
          <p:cNvPr id="11" name="Ellipse 10">
            <a:extLst>
              <a:ext uri="{FF2B5EF4-FFF2-40B4-BE49-F238E27FC236}">
                <a16:creationId xmlns:a16="http://schemas.microsoft.com/office/drawing/2014/main" id="{93F57685-A9A0-47D7-A08A-E89B7F2D7FA9}"/>
              </a:ext>
            </a:extLst>
          </p:cNvPr>
          <p:cNvSpPr/>
          <p:nvPr userDrawn="1"/>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a:p>
        </p:txBody>
      </p:sp>
      <p:sp>
        <p:nvSpPr>
          <p:cNvPr id="12" name="Espace réservé du texte 2">
            <a:extLst>
              <a:ext uri="{FF2B5EF4-FFF2-40B4-BE49-F238E27FC236}">
                <a16:creationId xmlns:a16="http://schemas.microsoft.com/office/drawing/2014/main" id="{DE1ED04D-05BD-449A-BB4D-CCC24F3AF346}"/>
              </a:ext>
            </a:extLst>
          </p:cNvPr>
          <p:cNvSpPr>
            <a:spLocks noGrp="1"/>
          </p:cNvSpPr>
          <p:nvPr>
            <p:ph type="body" idx="1" hasCustomPrompt="1"/>
          </p:nvPr>
        </p:nvSpPr>
        <p:spPr>
          <a:xfrm>
            <a:off x="5327864" y="2957877"/>
            <a:ext cx="5536213" cy="942246"/>
          </a:xfrm>
          <a:prstGeom prst="rect">
            <a:avLst/>
          </a:prstGeom>
        </p:spPr>
        <p:txBody>
          <a:bodyPr vert="horz" wrap="square" lIns="0" tIns="11430" rIns="0" bIns="0" rtlCol="0" anchor="ctr">
            <a:spAutoFit/>
          </a:bodyPr>
          <a:lstStyle>
            <a:lvl1pPr marL="0" indent="0">
              <a:lnSpc>
                <a:spcPct val="100000"/>
              </a:lnSpc>
              <a:buFontTx/>
              <a:buNone/>
              <a:defRPr lang="fr-FR" sz="2925"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8" marR="4128" lvl="0">
              <a:lnSpc>
                <a:spcPct val="107600"/>
              </a:lnSpc>
              <a:spcBef>
                <a:spcPts val="73"/>
              </a:spcBef>
            </a:pPr>
            <a:r>
              <a:rPr lang="fr-FR" dirty="0"/>
              <a:t>CLIQUEZ POUR MODIFIER LES STYLES DU TEXTE DU MASQUE</a:t>
            </a:r>
          </a:p>
        </p:txBody>
      </p:sp>
      <p:sp>
        <p:nvSpPr>
          <p:cNvPr id="13" name="object 7">
            <a:extLst>
              <a:ext uri="{FF2B5EF4-FFF2-40B4-BE49-F238E27FC236}">
                <a16:creationId xmlns:a16="http://schemas.microsoft.com/office/drawing/2014/main" id="{DB88131B-F49B-417F-A7E4-7BC8C2658E94}"/>
              </a:ext>
            </a:extLst>
          </p:cNvPr>
          <p:cNvSpPr>
            <a:spLocks noChangeAspect="1"/>
          </p:cNvSpPr>
          <p:nvPr userDrawn="1"/>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4" name="Espace réservé du texte 7">
            <a:extLst>
              <a:ext uri="{FF2B5EF4-FFF2-40B4-BE49-F238E27FC236}">
                <a16:creationId xmlns:a16="http://schemas.microsoft.com/office/drawing/2014/main" id="{12E64261-E154-4699-8D95-5E87A5CAD19E}"/>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44708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1 tableau">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dirty="0"/>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4" y="2096655"/>
            <a:ext cx="10614378" cy="4058996"/>
          </a:xfrm>
          <a:prstGeom prst="rect">
            <a:avLst/>
          </a:prstGeom>
        </p:spPr>
        <p:txBody>
          <a:bodyPr/>
          <a:lstStyle/>
          <a:p>
            <a:r>
              <a:rPr lang="de-DE" dirty="0"/>
              <a:t>Tabelle durch Klicken auf Symbol hinzufügen</a:t>
            </a:r>
            <a:endParaRPr lang="fr-FR"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7" y="308526"/>
            <a:ext cx="10515600" cy="150682"/>
          </a:xfrm>
        </p:spPr>
        <p:txBody>
          <a:bodyPr/>
          <a:lstStyle/>
          <a:p>
            <a:r>
              <a:rPr lang="fr-FR" dirty="0"/>
              <a:t>Part </a:t>
            </a:r>
            <a:r>
              <a:rPr lang="fr-FR" dirty="0" err="1"/>
              <a:t>title</a:t>
            </a:r>
            <a:r>
              <a:rPr lang="fr-FR" dirty="0"/>
              <a:t>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hasCustomPrompt="1"/>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6" y="5941911"/>
            <a:ext cx="11212227" cy="538454"/>
          </a:xfrm>
        </p:spPr>
        <p:txBody>
          <a:bodyPr anchor="b">
            <a:normAutofit/>
          </a:bodyPr>
          <a:lstStyle>
            <a:lvl1pPr marL="0" indent="0">
              <a:buFontTx/>
              <a:buNone/>
              <a:defRPr lang="fr-FR" sz="10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pPr marL="12700">
              <a:spcBef>
                <a:spcPts val="75"/>
              </a:spcBef>
              <a:tabLst>
                <a:tab pos="3273425" algn="l"/>
              </a:tabLst>
            </a:pPr>
            <a:r>
              <a:rPr lang="fr-FR" dirty="0"/>
              <a:t>TITLE OF THE PRESENTATION</a:t>
            </a:r>
          </a:p>
        </p:txBody>
      </p:sp>
    </p:spTree>
    <p:extLst>
      <p:ext uri="{BB962C8B-B14F-4D97-AF65-F5344CB8AC3E}">
        <p14:creationId xmlns:p14="http://schemas.microsoft.com/office/powerpoint/2010/main" val="214287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B22D47C-1AF2-6323-5AA2-7E0576CBF4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867582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ond cart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5401E8C-F2B9-41D5-7D39-1AFF0319B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Espace réservé du texte 7">
            <a:extLst>
              <a:ext uri="{FF2B5EF4-FFF2-40B4-BE49-F238E27FC236}">
                <a16:creationId xmlns:a16="http://schemas.microsoft.com/office/drawing/2014/main" id="{DCE47104-201C-0049-8507-2790A32392BA}"/>
              </a:ext>
            </a:extLst>
          </p:cNvPr>
          <p:cNvSpPr>
            <a:spLocks noGrp="1"/>
          </p:cNvSpPr>
          <p:nvPr>
            <p:ph type="body" sz="quarter" idx="13"/>
          </p:nvPr>
        </p:nvSpPr>
        <p:spPr>
          <a:xfrm>
            <a:off x="450000"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7" name="Espace réservé du texte 11">
            <a:extLst>
              <a:ext uri="{FF2B5EF4-FFF2-40B4-BE49-F238E27FC236}">
                <a16:creationId xmlns:a16="http://schemas.microsoft.com/office/drawing/2014/main" id="{EE6B508E-84E4-224E-9887-F16FCAD1D8E6}"/>
              </a:ext>
            </a:extLst>
          </p:cNvPr>
          <p:cNvSpPr>
            <a:spLocks noGrp="1"/>
          </p:cNvSpPr>
          <p:nvPr>
            <p:ph type="body" sz="quarter" idx="14" hasCustomPrompt="1"/>
          </p:nvPr>
        </p:nvSpPr>
        <p:spPr>
          <a:xfrm>
            <a:off x="489600"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1" name="object 7">
            <a:extLst>
              <a:ext uri="{FF2B5EF4-FFF2-40B4-BE49-F238E27FC236}">
                <a16:creationId xmlns:a16="http://schemas.microsoft.com/office/drawing/2014/main" id="{BAC6931A-42C3-D147-A6BA-F195AA6F4935}"/>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2" name="Titre 2">
            <a:extLst>
              <a:ext uri="{FF2B5EF4-FFF2-40B4-BE49-F238E27FC236}">
                <a16:creationId xmlns:a16="http://schemas.microsoft.com/office/drawing/2014/main" id="{739941A1-6756-EB4D-BBED-2DFBF3FB3B1C}"/>
              </a:ext>
            </a:extLst>
          </p:cNvPr>
          <p:cNvSpPr>
            <a:spLocks noGrp="1"/>
          </p:cNvSpPr>
          <p:nvPr>
            <p:ph type="title" hasCustomPrompt="1"/>
          </p:nvPr>
        </p:nvSpPr>
        <p:spPr>
          <a:xfrm>
            <a:off x="547200" y="308526"/>
            <a:ext cx="10515600" cy="150682"/>
          </a:xfrm>
        </p:spPr>
        <p:txBody>
          <a:bodyPr/>
          <a:lstStyle/>
          <a:p>
            <a:r>
              <a:rPr lang="fr-FR" dirty="0"/>
              <a:t>TITRE DE LA PARTIE </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cxnSp>
        <p:nvCxnSpPr>
          <p:cNvPr id="20" name="Connecteur droit 19">
            <a:extLst>
              <a:ext uri="{FF2B5EF4-FFF2-40B4-BE49-F238E27FC236}">
                <a16:creationId xmlns:a16="http://schemas.microsoft.com/office/drawing/2014/main" id="{C41DE9DD-D1E8-554B-909E-8AE0551A74A4}"/>
              </a:ext>
            </a:extLst>
          </p:cNvPr>
          <p:cNvCxnSpPr/>
          <p:nvPr userDrawn="1"/>
        </p:nvCxnSpPr>
        <p:spPr>
          <a:xfrm>
            <a:off x="11289307"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92389F5F-CC14-1E4E-A3A1-CD907A6C1834}"/>
              </a:ext>
            </a:extLst>
          </p:cNvPr>
          <p:cNvSpPr>
            <a:spLocks noGrp="1"/>
          </p:cNvSpPr>
          <p:nvPr>
            <p:ph type="body" sz="quarter" idx="34" hasCustomPrompt="1"/>
          </p:nvPr>
        </p:nvSpPr>
        <p:spPr>
          <a:xfrm>
            <a:off x="500786" y="6115239"/>
            <a:ext cx="11212227" cy="365126"/>
          </a:xfrm>
        </p:spPr>
        <p:txBody>
          <a:bodyPr anchor="b">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 name="Espace réservé du pied de page 2">
            <a:extLst>
              <a:ext uri="{FF2B5EF4-FFF2-40B4-BE49-F238E27FC236}">
                <a16:creationId xmlns:a16="http://schemas.microsoft.com/office/drawing/2014/main" id="{A2EEE94E-E551-DC4A-9521-9D0D57CB28F4}"/>
              </a:ext>
            </a:extLst>
          </p:cNvPr>
          <p:cNvSpPr>
            <a:spLocks noGrp="1"/>
          </p:cNvSpPr>
          <p:nvPr>
            <p:ph type="ftr" sz="quarter" idx="35"/>
          </p:nvPr>
        </p:nvSpPr>
        <p:spPr/>
        <p:txBody>
          <a:bodyPr/>
          <a:lstStyle/>
          <a:p>
            <a:pPr marL="12700">
              <a:spcBef>
                <a:spcPts val="75"/>
              </a:spcBef>
              <a:tabLst>
                <a:tab pos="3273425" algn="l"/>
              </a:tabLst>
            </a:pPr>
            <a:r>
              <a:rPr lang="fr-FR"/>
              <a:t>TITLE OF THE PRESENTATION</a:t>
            </a:r>
            <a:endParaRPr lang="fr-FR" dirty="0"/>
          </a:p>
        </p:txBody>
      </p:sp>
      <p:sp>
        <p:nvSpPr>
          <p:cNvPr id="24" name="Espace réservé du texte 5">
            <a:extLst>
              <a:ext uri="{FF2B5EF4-FFF2-40B4-BE49-F238E27FC236}">
                <a16:creationId xmlns:a16="http://schemas.microsoft.com/office/drawing/2014/main" id="{6FF3EF5F-A73D-482E-8992-2232ADBB4807}"/>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 name="Rectangle 1">
            <a:extLst>
              <a:ext uri="{FF2B5EF4-FFF2-40B4-BE49-F238E27FC236}">
                <a16:creationId xmlns:a16="http://schemas.microsoft.com/office/drawing/2014/main" id="{5FB191D9-0F7B-5CAF-8513-DA3A82A24C0B}"/>
              </a:ext>
            </a:extLst>
          </p:cNvPr>
          <p:cNvSpPr/>
          <p:nvPr userDrawn="1"/>
        </p:nvSpPr>
        <p:spPr>
          <a:xfrm>
            <a:off x="11229341" y="6444468"/>
            <a:ext cx="203705" cy="2720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9329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289933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3" name="Image 9">
            <a:extLst>
              <a:ext uri="{FF2B5EF4-FFF2-40B4-BE49-F238E27FC236}">
                <a16:creationId xmlns:a16="http://schemas.microsoft.com/office/drawing/2014/main" id="{F4677741-1932-CE42-006F-80D9ECFCD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2828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object 8">
            <a:extLst>
              <a:ext uri="{FF2B5EF4-FFF2-40B4-BE49-F238E27FC236}">
                <a16:creationId xmlns:a16="http://schemas.microsoft.com/office/drawing/2014/main" id="{42CCE936-5BBF-DE4D-BF81-CCF88A6C6680}"/>
              </a:ext>
            </a:extLst>
          </p:cNvPr>
          <p:cNvSpPr/>
          <p:nvPr userDrawn="1"/>
        </p:nvSpPr>
        <p:spPr>
          <a:xfrm>
            <a:off x="609601" y="1110346"/>
            <a:ext cx="5486400"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1" y="1120549"/>
            <a:ext cx="4909707" cy="5076000"/>
          </a:xfrm>
          <a:prstGeom prst="rect">
            <a:avLst/>
          </a:prstGeom>
          <a:ln>
            <a:noFill/>
          </a:ln>
        </p:spPr>
        <p:txBody>
          <a:bodyPr/>
          <a:lstStyle>
            <a:lvl1pPr marL="0" indent="0">
              <a:buNone/>
              <a:defRPr>
                <a:solidFill>
                  <a:sysClr val="windowText" lastClr="000000"/>
                </a:solidFill>
              </a:defRPr>
            </a:lvl1pPr>
          </a:lstStyle>
          <a:p>
            <a:endParaRPr lang="fr-FR" dirty="0"/>
          </a:p>
        </p:txBody>
      </p:sp>
    </p:spTree>
    <p:extLst>
      <p:ext uri="{BB962C8B-B14F-4D97-AF65-F5344CB8AC3E}">
        <p14:creationId xmlns:p14="http://schemas.microsoft.com/office/powerpoint/2010/main" val="97979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68"/>
            <a:ext cx="5582407" cy="155812"/>
          </a:xfrm>
          <a:prstGeom prst="rect">
            <a:avLst/>
          </a:prstGeom>
        </p:spPr>
        <p:txBody>
          <a:bodyPr/>
          <a:lstStyle>
            <a:lvl1pPr>
              <a:defRPr>
                <a:solidFill>
                  <a:schemeClr val="tx1"/>
                </a:solidFill>
              </a:defRPr>
            </a:lvl1pPr>
          </a:lstStyle>
          <a:p>
            <a:r>
              <a:rPr lang="fr-FR"/>
              <a:t>TITLE OF THE PRESENTATION</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3"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 name="Espace réservé du texte 5">
            <a:extLst>
              <a:ext uri="{FF2B5EF4-FFF2-40B4-BE49-F238E27FC236}">
                <a16:creationId xmlns:a16="http://schemas.microsoft.com/office/drawing/2014/main" id="{33B65724-E786-5758-6592-373989CD5B85}"/>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27476410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artie">
    <p:spTree>
      <p:nvGrpSpPr>
        <p:cNvPr id="1" name=""/>
        <p:cNvGrpSpPr/>
        <p:nvPr/>
      </p:nvGrpSpPr>
      <p:grpSpPr>
        <a:xfrm>
          <a:off x="0" y="0"/>
          <a:ext cx="0" cy="0"/>
          <a:chOff x="0" y="0"/>
          <a:chExt cx="0" cy="0"/>
        </a:xfrm>
      </p:grpSpPr>
      <p:pic>
        <p:nvPicPr>
          <p:cNvPr id="18" name="Image 17" descr="Une image contenant extérieur, nature, montagne, vague&#10;&#10;Description générée automatiquement">
            <a:extLst>
              <a:ext uri="{FF2B5EF4-FFF2-40B4-BE49-F238E27FC236}">
                <a16:creationId xmlns:a16="http://schemas.microsoft.com/office/drawing/2014/main" id="{4040A7BB-7494-4BA4-ABFE-BF5548C6AB9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78"/>
          <a:stretch/>
        </p:blipFill>
        <p:spPr>
          <a:xfrm>
            <a:off x="1" y="-11016"/>
            <a:ext cx="12210354" cy="6869016"/>
          </a:xfrm>
          <a:prstGeom prst="rect">
            <a:avLst/>
          </a:prstGeom>
        </p:spPr>
      </p:pic>
      <p:pic>
        <p:nvPicPr>
          <p:cNvPr id="19" name="Graphique 18">
            <a:extLst>
              <a:ext uri="{FF2B5EF4-FFF2-40B4-BE49-F238E27FC236}">
                <a16:creationId xmlns:a16="http://schemas.microsoft.com/office/drawing/2014/main" id="{ED7B102A-0F54-4DD0-8459-55798153D9B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064" t="17454" b="11781"/>
          <a:stretch/>
        </p:blipFill>
        <p:spPr>
          <a:xfrm>
            <a:off x="1" y="-11016"/>
            <a:ext cx="12202665" cy="6869016"/>
          </a:xfrm>
          <a:prstGeom prst="rect">
            <a:avLst/>
          </a:prstGeom>
        </p:spPr>
      </p:pic>
      <p:sp>
        <p:nvSpPr>
          <p:cNvPr id="20" name="object 7">
            <a:extLst>
              <a:ext uri="{FF2B5EF4-FFF2-40B4-BE49-F238E27FC236}">
                <a16:creationId xmlns:a16="http://schemas.microsoft.com/office/drawing/2014/main" id="{BAF11076-A1F2-437B-8026-BD80654CBEAE}"/>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1" name="Titre 1">
            <a:extLst>
              <a:ext uri="{FF2B5EF4-FFF2-40B4-BE49-F238E27FC236}">
                <a16:creationId xmlns:a16="http://schemas.microsoft.com/office/drawing/2014/main" id="{87A022DC-DBE9-47FF-AE2A-BA25CE17CA73}"/>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22" name="Espace réservé du texte 2">
            <a:extLst>
              <a:ext uri="{FF2B5EF4-FFF2-40B4-BE49-F238E27FC236}">
                <a16:creationId xmlns:a16="http://schemas.microsoft.com/office/drawing/2014/main" id="{EE959FE9-C58C-4A51-9552-8D0BC7F68AA7}"/>
              </a:ext>
            </a:extLst>
          </p:cNvPr>
          <p:cNvSpPr>
            <a:spLocks noGrp="1"/>
          </p:cNvSpPr>
          <p:nvPr>
            <p:ph type="body" idx="1" hasCustomPrompt="1"/>
          </p:nvPr>
        </p:nvSpPr>
        <p:spPr>
          <a:xfrm>
            <a:off x="476786" y="3598516"/>
            <a:ext cx="9374473"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0061F539-1E8E-472D-B567-F927D3F36303}"/>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22463151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artie">
    <p:spTree>
      <p:nvGrpSpPr>
        <p:cNvPr id="1" name=""/>
        <p:cNvGrpSpPr/>
        <p:nvPr/>
      </p:nvGrpSpPr>
      <p:grpSpPr>
        <a:xfrm>
          <a:off x="0" y="0"/>
          <a:ext cx="0" cy="0"/>
          <a:chOff x="0" y="0"/>
          <a:chExt cx="0" cy="0"/>
        </a:xfrm>
      </p:grpSpPr>
      <p:pic>
        <p:nvPicPr>
          <p:cNvPr id="9" name="Image 8" descr="Une image contenant extérieur, insecte&#10;&#10;Description générée automatiquement">
            <a:extLst>
              <a:ext uri="{FF2B5EF4-FFF2-40B4-BE49-F238E27FC236}">
                <a16:creationId xmlns:a16="http://schemas.microsoft.com/office/drawing/2014/main" id="{5E6018AE-B58A-4E48-BB0E-3815733ECF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0" cy="6878266"/>
          </a:xfrm>
          <a:prstGeom prst="rect">
            <a:avLst/>
          </a:prstGeom>
        </p:spPr>
      </p:pic>
      <p:pic>
        <p:nvPicPr>
          <p:cNvPr id="13" name="Graphique 12">
            <a:extLst>
              <a:ext uri="{FF2B5EF4-FFF2-40B4-BE49-F238E27FC236}">
                <a16:creationId xmlns:a16="http://schemas.microsoft.com/office/drawing/2014/main" id="{C1FF46FB-1D7C-4A3B-9E21-621052D8DBEF}"/>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0" y="-14991"/>
            <a:ext cx="12177007" cy="6893255"/>
          </a:xfrm>
          <a:prstGeom prst="rect">
            <a:avLst/>
          </a:prstGeom>
        </p:spPr>
      </p:pic>
      <p:sp>
        <p:nvSpPr>
          <p:cNvPr id="14" name="object 7">
            <a:extLst>
              <a:ext uri="{FF2B5EF4-FFF2-40B4-BE49-F238E27FC236}">
                <a16:creationId xmlns:a16="http://schemas.microsoft.com/office/drawing/2014/main" id="{A879BD9E-5AF2-42D2-93B1-B42A65472B67}"/>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5" name="Titre 1">
            <a:extLst>
              <a:ext uri="{FF2B5EF4-FFF2-40B4-BE49-F238E27FC236}">
                <a16:creationId xmlns:a16="http://schemas.microsoft.com/office/drawing/2014/main" id="{378C51EB-A1EF-42B6-A334-7F9096F521A5}"/>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56387151-C92C-4669-BCE6-69906A2014D6}"/>
              </a:ext>
            </a:extLst>
          </p:cNvPr>
          <p:cNvSpPr>
            <a:spLocks noGrp="1"/>
          </p:cNvSpPr>
          <p:nvPr>
            <p:ph type="body" idx="1" hasCustomPrompt="1"/>
          </p:nvPr>
        </p:nvSpPr>
        <p:spPr>
          <a:xfrm>
            <a:off x="476786" y="3598516"/>
            <a:ext cx="10643464"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9083BB2F-27A3-4144-A306-4B4E044BB107}"/>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68203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re seul +fond trame droit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ABA2DD-5E7F-3F41-A851-532B5D4A1E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3" name="Espace réservé du texte 5">
            <a:extLst>
              <a:ext uri="{FF2B5EF4-FFF2-40B4-BE49-F238E27FC236}">
                <a16:creationId xmlns:a16="http://schemas.microsoft.com/office/drawing/2014/main" id="{29325E85-A9EB-3E4A-AA28-693319DFAF4D}"/>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EB293D3B-AD94-DD44-BDD9-7A2576C5CF29}"/>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14" name="Espace réservé du texte 5">
            <a:extLst>
              <a:ext uri="{FF2B5EF4-FFF2-40B4-BE49-F238E27FC236}">
                <a16:creationId xmlns:a16="http://schemas.microsoft.com/office/drawing/2014/main" id="{DD1E3D87-6B8D-4894-A301-94743EBB0D12}"/>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93793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08E965CD-50D5-D372-8623-B1074D8D07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4945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 3 colonne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623657"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87623" y="473136"/>
            <a:ext cx="10735633"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87623" y="1175009"/>
            <a:ext cx="1131692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7" name="Espace réservé du texte 6">
            <a:extLst>
              <a:ext uri="{FF2B5EF4-FFF2-40B4-BE49-F238E27FC236}">
                <a16:creationId xmlns:a16="http://schemas.microsoft.com/office/drawing/2014/main" id="{B5EC7407-4F3F-C74B-8575-101D7E818313}"/>
              </a:ext>
            </a:extLst>
          </p:cNvPr>
          <p:cNvSpPr>
            <a:spLocks noGrp="1"/>
          </p:cNvSpPr>
          <p:nvPr>
            <p:ph type="body" sz="quarter" idx="24"/>
          </p:nvPr>
        </p:nvSpPr>
        <p:spPr>
          <a:xfrm>
            <a:off x="4352203"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8" name="Espace réservé du texte 6">
            <a:extLst>
              <a:ext uri="{FF2B5EF4-FFF2-40B4-BE49-F238E27FC236}">
                <a16:creationId xmlns:a16="http://schemas.microsoft.com/office/drawing/2014/main" id="{03F47442-E632-5840-8183-66EA37D33013}"/>
              </a:ext>
            </a:extLst>
          </p:cNvPr>
          <p:cNvSpPr>
            <a:spLocks noGrp="1"/>
          </p:cNvSpPr>
          <p:nvPr>
            <p:ph type="body" sz="quarter" idx="25"/>
          </p:nvPr>
        </p:nvSpPr>
        <p:spPr>
          <a:xfrm>
            <a:off x="8080749"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4" name="Espace réservé du pied de page 3">
            <a:extLst>
              <a:ext uri="{FF2B5EF4-FFF2-40B4-BE49-F238E27FC236}">
                <a16:creationId xmlns:a16="http://schemas.microsoft.com/office/drawing/2014/main" id="{0E266248-1F11-FB41-A84F-FF0D34953E6D}"/>
              </a:ext>
            </a:extLst>
          </p:cNvPr>
          <p:cNvSpPr>
            <a:spLocks noGrp="1"/>
          </p:cNvSpPr>
          <p:nvPr>
            <p:ph type="ftr" sz="quarter" idx="27"/>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0B8F2FA0-D50D-C762-9CC2-8245C873393A}"/>
              </a:ext>
            </a:extLst>
          </p:cNvPr>
          <p:cNvSpPr>
            <a:spLocks noGrp="1"/>
          </p:cNvSpPr>
          <p:nvPr>
            <p:ph type="body" sz="quarter" idx="28"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7773C9A0-FD76-3DAA-4AC4-707CB2D931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8719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e + 1 graphiqu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57825F5B-F4E3-9D57-118C-349FA12115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87623"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87622"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3" name="Espace réservé du texte 5">
            <a:extLst>
              <a:ext uri="{FF2B5EF4-FFF2-40B4-BE49-F238E27FC236}">
                <a16:creationId xmlns:a16="http://schemas.microsoft.com/office/drawing/2014/main" id="{80E11DD3-FF4C-C3C1-D19C-81CF6070145A}"/>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texte 5">
            <a:extLst>
              <a:ext uri="{FF2B5EF4-FFF2-40B4-BE49-F238E27FC236}">
                <a16:creationId xmlns:a16="http://schemas.microsoft.com/office/drawing/2014/main" id="{CABDFD31-6100-6F88-B4D6-67226B7A8BC0}"/>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29450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de-DE" noProof="0" smtClean="0"/>
              <a:t>‹#›</a:t>
            </a:fld>
            <a:endParaRPr lang="de-DE" noProof="0"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de-DE" noProof="0"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noProof="0" dirty="0" err="1"/>
              <a:t>Cliquez pour modifier les styles </a:t>
            </a:r>
            <a:r>
              <a:rPr lang="de-DE" noProof="0" dirty="0"/>
              <a:t>du texte du </a:t>
            </a:r>
            <a:r>
              <a:rPr lang="de-DE" noProof="0" dirty="0" err="1"/>
              <a:t>masque</a:t>
            </a:r>
            <a:endParaRPr lang="de-DE" noProof="0" dirty="0"/>
          </a:p>
          <a:p>
            <a:pPr lvl="1"/>
            <a:r>
              <a:rPr lang="de-DE" noProof="0" dirty="0" err="1"/>
              <a:t>Deuxième niveau</a:t>
            </a:r>
            <a:endParaRPr lang="de-DE" noProof="0" dirty="0"/>
          </a:p>
          <a:p>
            <a:pPr lvl="2"/>
            <a:r>
              <a:rPr lang="de-DE" noProof="0" dirty="0" err="1"/>
              <a:t>Troisième niveau</a:t>
            </a:r>
            <a:endParaRPr lang="de-DE" noProof="0" dirty="0"/>
          </a:p>
          <a:p>
            <a:pPr lvl="3"/>
            <a:r>
              <a:rPr lang="de-DE" noProof="0" dirty="0" err="1"/>
              <a:t>Quatrième niveau</a:t>
            </a:r>
            <a:endParaRPr lang="de-DE" noProof="0" dirty="0"/>
          </a:p>
          <a:p>
            <a:pPr lvl="4"/>
            <a:r>
              <a:rPr lang="de-DE" noProof="0" dirty="0" err="1"/>
              <a:t>Cinquième niveau</a:t>
            </a:r>
            <a:endParaRPr lang="de-DE" noProof="0" dirty="0"/>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lang="de-DE" noProof="0" dirty="0"/>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de-DE" noProof="0" dirty="0"/>
              <a:t>TITLE OF THE PRESENTATION</a:t>
            </a:r>
          </a:p>
        </p:txBody>
      </p:sp>
    </p:spTree>
    <p:extLst>
      <p:ext uri="{BB962C8B-B14F-4D97-AF65-F5344CB8AC3E}">
        <p14:creationId xmlns:p14="http://schemas.microsoft.com/office/powerpoint/2010/main" val="813828361"/>
      </p:ext>
    </p:extLst>
  </p:cSld>
  <p:clrMap bg1="lt1" tx1="dk1" bg2="lt2" tx2="dk2" accent1="accent1" accent2="accent2" accent3="accent3" accent4="accent4" accent5="accent5" accent6="accent6" hlink="hlink" folHlink="folHlink"/>
  <p:sldLayoutIdLst>
    <p:sldLayoutId id="2147483847" r:id="rId1"/>
    <p:sldLayoutId id="2147484063" r:id="rId2"/>
    <p:sldLayoutId id="2147484032" r:id="rId3"/>
    <p:sldLayoutId id="2147483849" r:id="rId4"/>
    <p:sldLayoutId id="2147484066" r:id="rId5"/>
    <p:sldLayoutId id="2147483979" r:id="rId6"/>
    <p:sldLayoutId id="2147484129" r:id="rId7"/>
    <p:sldLayoutId id="2147483915" r:id="rId8"/>
    <p:sldLayoutId id="2147483977" r:id="rId9"/>
    <p:sldLayoutId id="2147484082" r:id="rId10"/>
    <p:sldLayoutId id="2147484258" r:id="rId11"/>
    <p:sldLayoutId id="2147484260" r:id="rId12"/>
    <p:sldLayoutId id="2147484264" r:id="rId13"/>
    <p:sldLayoutId id="2147484267" r:id="rId14"/>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userDrawn="1">
          <p15:clr>
            <a:srgbClr val="F26B43"/>
          </p15:clr>
        </p15:guide>
        <p15:guide id="5" pos="7296" userDrawn="1">
          <p15:clr>
            <a:srgbClr val="F26B43"/>
          </p15:clr>
        </p15:guide>
        <p15:guide id="6" pos="408" userDrawn="1">
          <p15:clr>
            <a:srgbClr val="A4A3A4"/>
          </p15:clr>
        </p15:guide>
        <p15:guide id="7" pos="7272" userDrawn="1">
          <p15:clr>
            <a:srgbClr val="A4A3A4"/>
          </p15:clr>
        </p15:guide>
        <p15:guide id="8" pos="3864" userDrawn="1">
          <p15:clr>
            <a:srgbClr val="A4A3A4"/>
          </p15:clr>
        </p15:guide>
        <p15:guide id="9" pos="3888" userDrawn="1">
          <p15:clr>
            <a:srgbClr val="A4A3A4"/>
          </p15:clr>
        </p15:guide>
        <p15:guide id="10" pos="3816" userDrawn="1">
          <p15:clr>
            <a:srgbClr val="A4A3A4"/>
          </p15:clr>
        </p15:guide>
        <p15:guide id="11" pos="379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fr-FR" smtClean="0"/>
              <a:t>‹#›</a:t>
            </a:fld>
            <a:endParaRPr lang="fr-FR"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fr-FR"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fr-FR"/>
              <a:t>TITLE OF THE PRESENTATION</a:t>
            </a:r>
            <a:endParaRPr lang="fr-FR" dirty="0"/>
          </a:p>
        </p:txBody>
      </p:sp>
    </p:spTree>
    <p:extLst>
      <p:ext uri="{BB962C8B-B14F-4D97-AF65-F5344CB8AC3E}">
        <p14:creationId xmlns:p14="http://schemas.microsoft.com/office/powerpoint/2010/main" val="3442805319"/>
      </p:ext>
    </p:extLst>
  </p:cSld>
  <p:clrMap bg1="lt1" tx1="dk1" bg2="lt2" tx2="dk2" accent1="accent1" accent2="accent2" accent3="accent3" accent4="accent4" accent5="accent5" accent6="accent6" hlink="hlink" folHlink="folHlink"/>
  <p:sldLayoutIdLst>
    <p:sldLayoutId id="2147484227" r:id="rId1"/>
    <p:sldLayoutId id="2147484266" r:id="rId2"/>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p15:clr>
            <a:srgbClr val="F26B43"/>
          </p15:clr>
        </p15:guide>
        <p15:guide id="5" pos="7296">
          <p15:clr>
            <a:srgbClr val="F26B43"/>
          </p15:clr>
        </p15:guide>
        <p15:guide id="6" pos="408">
          <p15:clr>
            <a:srgbClr val="A4A3A4"/>
          </p15:clr>
        </p15:guide>
        <p15:guide id="7" pos="7272">
          <p15:clr>
            <a:srgbClr val="A4A3A4"/>
          </p15:clr>
        </p15:guide>
        <p15:guide id="8" pos="3864">
          <p15:clr>
            <a:srgbClr val="A4A3A4"/>
          </p15:clr>
        </p15:guide>
        <p15:guide id="9" pos="3888">
          <p15:clr>
            <a:srgbClr val="A4A3A4"/>
          </p15:clr>
        </p15:guide>
        <p15:guide id="10" pos="3816">
          <p15:clr>
            <a:srgbClr val="A4A3A4"/>
          </p15:clr>
        </p15:guide>
        <p15:guide id="11" pos="3792">
          <p15:clr>
            <a:srgbClr val="A4A3A4"/>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7FF64B27_976F6EE5.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FFFEDB0_469A3AC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07/relationships/hdphoto" Target="../media/hdphoto3.wdp"/><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2548_6BEA75E0.xm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CD2D_ABA0851E.xm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1.jpe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18/10/relationships/comments" Target="../comments/modernComment_7FFFCD27_5E390241.xml"/><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3.png"/><Relationship Id="rId5" Type="http://schemas.microsoft.com/office/2007/relationships/hdphoto" Target="../media/hdphoto4.wdp"/><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7FFFCD31_823B60F9.xml"/><Relationship Id="rId1" Type="http://schemas.openxmlformats.org/officeDocument/2006/relationships/slideLayout" Target="../slideLayouts/slideLayout1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microsoft.com/office/2018/10/relationships/comments" Target="../comments/modernComment_7FFFEDB7_B1A983EC.xml"/><Relationship Id="rId1" Type="http://schemas.openxmlformats.org/officeDocument/2006/relationships/slideLayout" Target="../slideLayouts/slideLayout16.xml"/><Relationship Id="rId5" Type="http://schemas.openxmlformats.org/officeDocument/2006/relationships/chart" Target="../charts/chart7.xml"/><Relationship Id="rId4" Type="http://schemas.openxmlformats.org/officeDocument/2006/relationships/image" Target="../media/image5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microsoft.com/office/2018/10/relationships/comments" Target="../comments/modernComment_7FFFCD38_4F77C85.xml"/><Relationship Id="rId1" Type="http://schemas.openxmlformats.org/officeDocument/2006/relationships/slideLayout" Target="../slideLayouts/slideLayout16.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jpeg"/><Relationship Id="rId7" Type="http://schemas.openxmlformats.org/officeDocument/2006/relationships/image" Target="../media/image62.png"/><Relationship Id="rId2" Type="http://schemas.microsoft.com/office/2018/10/relationships/comments" Target="../comments/modernComment_7FFFCD32_704A416D.xml"/><Relationship Id="rId1" Type="http://schemas.openxmlformats.org/officeDocument/2006/relationships/slideLayout" Target="../slideLayouts/slideLayout16.xml"/><Relationship Id="rId6" Type="http://schemas.microsoft.com/office/2007/relationships/hdphoto" Target="../media/hdphoto6.wdp"/><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67.svg"/><Relationship Id="rId2" Type="http://schemas.microsoft.com/office/2018/10/relationships/comments" Target="../comments/modernComment_7FFFCD23_A48B4FD5.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chart" Target="../charts/char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8/10/relationships/comments" Target="../comments/modernComment_7FFFCD14_D0576075.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chart" Target="../charts/chart14.xml"/><Relationship Id="rId2" Type="http://schemas.microsoft.com/office/2018/10/relationships/comments" Target="../comments/modernComment_7FFFCD34_9B76D6C7.xml"/><Relationship Id="rId1" Type="http://schemas.openxmlformats.org/officeDocument/2006/relationships/slideLayout" Target="../slideLayouts/slideLayout13.xml"/><Relationship Id="rId6" Type="http://schemas.openxmlformats.org/officeDocument/2006/relationships/image" Target="../media/image71.png"/><Relationship Id="rId5" Type="http://schemas.microsoft.com/office/2007/relationships/hdphoto" Target="../media/hdphoto7.wdp"/><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chart" Target="../charts/chart15.xml"/><Relationship Id="rId2" Type="http://schemas.microsoft.com/office/2018/10/relationships/comments" Target="../comments/modernComment_7FF64B24_EB4B25F6.xml"/><Relationship Id="rId1" Type="http://schemas.openxmlformats.org/officeDocument/2006/relationships/slideLayout" Target="../slideLayouts/slideLayout9.xml"/><Relationship Id="rId4" Type="http://schemas.openxmlformats.org/officeDocument/2006/relationships/chart" Target="../charts/chart16.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8C19_12E022BF.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FFFCD19_5909C2C.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2:Z13S4" TargetMode="External"/><Relationship Id="rId2" Type="http://schemas.microsoft.com/office/2018/10/relationships/comments" Target="../comments/modernComment_7FFFCD12_5768C9F1.xml"/><Relationship Id="rId1" Type="http://schemas.openxmlformats.org/officeDocument/2006/relationships/slideLayout" Target="../slideLayouts/slideLayout13.xml"/><Relationship Id="rId6" Type="http://schemas.openxmlformats.org/officeDocument/2006/relationships/image" Target="../media/image73.emf"/><Relationship Id="rId5"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6:Z13S8" TargetMode="External"/><Relationship Id="rId4" Type="http://schemas.openxmlformats.org/officeDocument/2006/relationships/image" Target="../media/image72.emf"/></Relationships>
</file>

<file path=ppt/slides/_rels/slide31.xml.rels><?xml version="1.0" encoding="UTF-8" standalone="yes"?>
<Relationships xmlns="http://schemas.openxmlformats.org/package/2006/relationships"><Relationship Id="rId2" Type="http://schemas.microsoft.com/office/2018/10/relationships/comments" Target="../comments/modernComment_7FFFEDB4_B91B446B.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7FF64B38_FB3FFF9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microsoft.com/office/2018/10/relationships/comments" Target="../comments/modernComment_7FFFCD22_26A2DF9D.xml"/><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jpeg"/><Relationship Id="rId10" Type="http://schemas.openxmlformats.org/officeDocument/2006/relationships/chart" Target="../charts/chart1.xml"/><Relationship Id="rId4" Type="http://schemas.openxmlformats.org/officeDocument/2006/relationships/image" Target="../media/image18.jpeg"/><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microsoft.com/office/2018/10/relationships/comments" Target="../comments/modernComment_7FFFEDB1_60DCEAA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7FFFEDB2_F241D32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BC3CE-7316-AA43-87A5-B510D25A4343}"/>
              </a:ext>
            </a:extLst>
          </p:cNvPr>
          <p:cNvSpPr>
            <a:spLocks noGrp="1"/>
          </p:cNvSpPr>
          <p:nvPr>
            <p:ph type="ctrTitle"/>
          </p:nvPr>
        </p:nvSpPr>
        <p:spPr>
          <a:xfrm>
            <a:off x="937405" y="4221655"/>
            <a:ext cx="10317191" cy="915497"/>
          </a:xfrm>
        </p:spPr>
        <p:txBody>
          <a:bodyPr>
            <a:noAutofit/>
          </a:bodyPr>
          <a:lstStyle/>
          <a:p>
            <a:r>
              <a:rPr lang="en-GB" sz="3250" dirty="0"/>
              <a:t>An investment solution aiming at investing efficiently in US equities</a:t>
            </a:r>
          </a:p>
        </p:txBody>
      </p:sp>
      <p:sp>
        <p:nvSpPr>
          <p:cNvPr id="3" name="Sous-titre 2">
            <a:extLst>
              <a:ext uri="{FF2B5EF4-FFF2-40B4-BE49-F238E27FC236}">
                <a16:creationId xmlns:a16="http://schemas.microsoft.com/office/drawing/2014/main" id="{F6AF4CCD-B353-C540-B509-B6D177ED4A98}"/>
              </a:ext>
            </a:extLst>
          </p:cNvPr>
          <p:cNvSpPr>
            <a:spLocks noGrp="1"/>
          </p:cNvSpPr>
          <p:nvPr>
            <p:ph type="subTitle" idx="1"/>
          </p:nvPr>
        </p:nvSpPr>
        <p:spPr>
          <a:xfrm>
            <a:off x="0" y="3200400"/>
            <a:ext cx="12192000" cy="914400"/>
          </a:xfrm>
        </p:spPr>
        <p:txBody>
          <a:bodyPr/>
          <a:lstStyle/>
          <a:p>
            <a:r>
              <a:rPr lang="en-GB" sz="3250" i="0" dirty="0"/>
              <a:t>ODDO BHF US Equity Active UCITS ETF </a:t>
            </a:r>
            <a:endParaRPr lang="de-DE" sz="3250" i="0" dirty="0"/>
          </a:p>
        </p:txBody>
      </p:sp>
      <p:sp>
        <p:nvSpPr>
          <p:cNvPr id="4" name="Espace réservé du texte 3">
            <a:extLst>
              <a:ext uri="{FF2B5EF4-FFF2-40B4-BE49-F238E27FC236}">
                <a16:creationId xmlns:a16="http://schemas.microsoft.com/office/drawing/2014/main" id="{BC436ED3-E375-6848-A44D-DDC9FDBB823D}"/>
              </a:ext>
            </a:extLst>
          </p:cNvPr>
          <p:cNvSpPr>
            <a:spLocks noGrp="1"/>
          </p:cNvSpPr>
          <p:nvPr>
            <p:ph type="body" sz="quarter" idx="10"/>
          </p:nvPr>
        </p:nvSpPr>
        <p:spPr>
          <a:xfrm>
            <a:off x="0" y="6271177"/>
            <a:ext cx="12192000" cy="596348"/>
          </a:xfrm>
        </p:spPr>
        <p:txBody>
          <a:bodyPr>
            <a:normAutofit/>
          </a:bodyPr>
          <a:lstStyle/>
          <a:p>
            <a:r>
              <a:rPr lang="de-DE" sz="800" dirty="0"/>
              <a:t>September 2025</a:t>
            </a:r>
          </a:p>
        </p:txBody>
      </p:sp>
      <p:sp>
        <p:nvSpPr>
          <p:cNvPr id="6" name="Footer Placeholder 4">
            <a:extLst>
              <a:ext uri="{FF2B5EF4-FFF2-40B4-BE49-F238E27FC236}">
                <a16:creationId xmlns:a16="http://schemas.microsoft.com/office/drawing/2014/main" id="{72CA09E9-9BE5-3F68-FA25-4D67520582C3}"/>
              </a:ext>
            </a:extLst>
          </p:cNvPr>
          <p:cNvSpPr txBox="1">
            <a:spLocks/>
          </p:cNvSpPr>
          <p:nvPr/>
        </p:nvSpPr>
        <p:spPr>
          <a:xfrm>
            <a:off x="9567334" y="214582"/>
            <a:ext cx="2459214" cy="515008"/>
          </a:xfrm>
          <a:prstGeom prst="rect">
            <a:avLst/>
          </a:prstGeom>
        </p:spPr>
        <p:txBody>
          <a:bodyPr vert="horz" lIns="91440" tIns="45720" rIns="91440" bIns="36000" rtlCol="0" anchor="ctr" anchorCtr="0">
            <a:normAutofit/>
          </a:bodyPr>
          <a:lstStyle>
            <a:lvl1pPr marL="0" indent="0" algn="ctr" defTabSz="914400" rtl="0" eaLnBrk="1" latinLnBrk="0" hangingPunct="1">
              <a:lnSpc>
                <a:spcPct val="90000"/>
              </a:lnSpc>
              <a:spcBef>
                <a:spcPts val="1000"/>
              </a:spcBef>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000" spc="95" dirty="0">
                <a:solidFill>
                  <a:srgbClr val="FFFFFF"/>
                </a:solidFill>
                <a:latin typeface="Lato" panose="020F0502020204030203" pitchFamily="34" charset="0"/>
              </a:rPr>
              <a:t>Promotional INFORMATION</a:t>
            </a:r>
            <a:endParaRPr lang="en-US" sz="1000" spc="95" dirty="0">
              <a:solidFill>
                <a:srgbClr val="FFFFFF"/>
              </a:solidFill>
              <a:latin typeface="Lato" panose="020F0502020204030203" pitchFamily="34" charset="0"/>
            </a:endParaRPr>
          </a:p>
        </p:txBody>
      </p:sp>
    </p:spTree>
    <p:extLst>
      <p:ext uri="{BB962C8B-B14F-4D97-AF65-F5344CB8AC3E}">
        <p14:creationId xmlns:p14="http://schemas.microsoft.com/office/powerpoint/2010/main" val="2540662501"/>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Flugzeug, Transport, Ballon, Heißluftballon enthält.&#10;&#10;KI-generierte Inhalte können fehlerhaft sein.">
            <a:extLst>
              <a:ext uri="{FF2B5EF4-FFF2-40B4-BE49-F238E27FC236}">
                <a16:creationId xmlns:a16="http://schemas.microsoft.com/office/drawing/2014/main" id="{D9DB2691-EA0E-7FC6-53FF-860AD691A8A5}"/>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1509" b="42453"/>
          <a:stretch/>
        </p:blipFill>
        <p:spPr>
          <a:xfrm>
            <a:off x="0" y="0"/>
            <a:ext cx="12191999" cy="2219261"/>
          </a:xfrm>
          <a:prstGeom prst="rect">
            <a:avLst/>
          </a:prstGeom>
        </p:spPr>
      </p:pic>
      <p:sp>
        <p:nvSpPr>
          <p:cNvPr id="2" name="Textplatzhalter 1">
            <a:extLst>
              <a:ext uri="{FF2B5EF4-FFF2-40B4-BE49-F238E27FC236}">
                <a16:creationId xmlns:a16="http://schemas.microsoft.com/office/drawing/2014/main" id="{A6414BA8-C435-E692-15F1-9E4C5D2CD9B8}"/>
              </a:ext>
            </a:extLst>
          </p:cNvPr>
          <p:cNvSpPr>
            <a:spLocks noGrp="1"/>
          </p:cNvSpPr>
          <p:nvPr>
            <p:ph type="body" sz="quarter" idx="13"/>
          </p:nvPr>
        </p:nvSpPr>
        <p:spPr/>
        <p:txBody>
          <a:bodyPr/>
          <a:lstStyle/>
          <a:p>
            <a:r>
              <a:rPr lang="de-DE" dirty="0" err="1">
                <a:solidFill>
                  <a:schemeClr val="bg1"/>
                </a:solidFill>
              </a:rPr>
              <a:t>Why</a:t>
            </a:r>
            <a:r>
              <a:rPr lang="de-DE" dirty="0">
                <a:solidFill>
                  <a:schemeClr val="bg1"/>
                </a:solidFill>
              </a:rPr>
              <a:t> </a:t>
            </a:r>
            <a:r>
              <a:rPr lang="de-DE" dirty="0" err="1">
                <a:solidFill>
                  <a:schemeClr val="bg1"/>
                </a:solidFill>
              </a:rPr>
              <a:t>invest</a:t>
            </a:r>
            <a:r>
              <a:rPr lang="de-DE" dirty="0">
                <a:solidFill>
                  <a:schemeClr val="bg1"/>
                </a:solidFill>
              </a:rPr>
              <a:t> in </a:t>
            </a:r>
            <a:r>
              <a:rPr lang="de-DE" dirty="0" err="1">
                <a:solidFill>
                  <a:schemeClr val="bg1"/>
                </a:solidFill>
              </a:rPr>
              <a:t>active</a:t>
            </a:r>
            <a:r>
              <a:rPr lang="de-DE" dirty="0">
                <a:solidFill>
                  <a:schemeClr val="bg1"/>
                </a:solidFill>
              </a:rPr>
              <a:t> ETFs?</a:t>
            </a:r>
          </a:p>
        </p:txBody>
      </p:sp>
      <p:sp>
        <p:nvSpPr>
          <p:cNvPr id="3" name="Textplatzhalter 2">
            <a:extLst>
              <a:ext uri="{FF2B5EF4-FFF2-40B4-BE49-F238E27FC236}">
                <a16:creationId xmlns:a16="http://schemas.microsoft.com/office/drawing/2014/main" id="{84B1A10D-5552-6584-3D1A-9716B93EB892}"/>
              </a:ext>
            </a:extLst>
          </p:cNvPr>
          <p:cNvSpPr>
            <a:spLocks noGrp="1"/>
          </p:cNvSpPr>
          <p:nvPr>
            <p:ph type="body" sz="quarter" idx="14"/>
          </p:nvPr>
        </p:nvSpPr>
        <p:spPr/>
        <p:txBody>
          <a:bodyPr vert="horz" lIns="91440" tIns="45720" rIns="91440" bIns="45720" rtlCol="0">
            <a:noAutofit/>
          </a:bodyPr>
          <a:lstStyle/>
          <a:p>
            <a:r>
              <a:rPr lang="de-DE" dirty="0">
                <a:solidFill>
                  <a:schemeClr val="bg1"/>
                </a:solidFill>
              </a:rPr>
              <a:t>The Benefits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etf</a:t>
            </a:r>
            <a:r>
              <a:rPr lang="de-DE" dirty="0">
                <a:solidFill>
                  <a:schemeClr val="bg1"/>
                </a:solidFill>
              </a:rPr>
              <a:t> </a:t>
            </a:r>
            <a:r>
              <a:rPr lang="de-DE" dirty="0" err="1">
                <a:solidFill>
                  <a:schemeClr val="bg1"/>
                </a:solidFill>
              </a:rPr>
              <a:t>wrapper</a:t>
            </a:r>
            <a:r>
              <a:rPr lang="de-DE" dirty="0">
                <a:solidFill>
                  <a:schemeClr val="bg1"/>
                </a:solidFill>
              </a:rPr>
              <a:t> </a:t>
            </a:r>
            <a:r>
              <a:rPr lang="de-DE" dirty="0" err="1">
                <a:solidFill>
                  <a:schemeClr val="bg1"/>
                </a:solidFill>
              </a:rPr>
              <a:t>combined</a:t>
            </a:r>
            <a:r>
              <a:rPr lang="de-DE" dirty="0">
                <a:solidFill>
                  <a:schemeClr val="bg1"/>
                </a:solidFill>
              </a:rPr>
              <a:t> </a:t>
            </a:r>
            <a:r>
              <a:rPr lang="de-DE" dirty="0" err="1">
                <a:solidFill>
                  <a:schemeClr val="bg1"/>
                </a:solidFill>
              </a:rPr>
              <a:t>with</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advantages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active</a:t>
            </a:r>
            <a:r>
              <a:rPr lang="de-DE" dirty="0">
                <a:solidFill>
                  <a:schemeClr val="bg1"/>
                </a:solidFill>
              </a:rPr>
              <a:t> </a:t>
            </a:r>
            <a:r>
              <a:rPr lang="de-DE" dirty="0" err="1">
                <a:solidFill>
                  <a:schemeClr val="bg1"/>
                </a:solidFill>
              </a:rPr>
              <a:t>investing</a:t>
            </a:r>
            <a:endParaRPr lang="en-GB" dirty="0">
              <a:solidFill>
                <a:schemeClr val="bg1"/>
              </a:solidFill>
            </a:endParaRPr>
          </a:p>
        </p:txBody>
      </p:sp>
      <p:sp>
        <p:nvSpPr>
          <p:cNvPr id="4" name="Foliennummernplatzhalter 3">
            <a:extLst>
              <a:ext uri="{FF2B5EF4-FFF2-40B4-BE49-F238E27FC236}">
                <a16:creationId xmlns:a16="http://schemas.microsoft.com/office/drawing/2014/main" id="{1D894EB7-E3BC-C8BA-D0AC-3C5C36DFA652}"/>
              </a:ext>
            </a:extLst>
          </p:cNvPr>
          <p:cNvSpPr>
            <a:spLocks noGrp="1"/>
          </p:cNvSpPr>
          <p:nvPr>
            <p:ph type="sldNum" sz="quarter" idx="21"/>
          </p:nvPr>
        </p:nvSpPr>
        <p:spPr/>
        <p:txBody>
          <a:bodyPr/>
          <a:lstStyle/>
          <a:p>
            <a:fld id="{334D4FF5-5FCB-2945-841A-A3CAF61B538E}" type="slidenum">
              <a:rPr lang="en-GB" smtClean="0"/>
              <a:t>10</a:t>
            </a:fld>
            <a:endParaRPr lang="en-GB" dirty="0"/>
          </a:p>
        </p:txBody>
      </p:sp>
      <p:sp>
        <p:nvSpPr>
          <p:cNvPr id="5" name="Titel 4">
            <a:extLst>
              <a:ext uri="{FF2B5EF4-FFF2-40B4-BE49-F238E27FC236}">
                <a16:creationId xmlns:a16="http://schemas.microsoft.com/office/drawing/2014/main" id="{BA6412B9-DFAE-40BC-EB98-36A4CBBCF798}"/>
              </a:ext>
            </a:extLst>
          </p:cNvPr>
          <p:cNvSpPr>
            <a:spLocks noGrp="1"/>
          </p:cNvSpPr>
          <p:nvPr>
            <p:ph type="title"/>
          </p:nvPr>
        </p:nvSpPr>
        <p:spPr/>
        <p:txBody>
          <a:bodyPr/>
          <a:lstStyle/>
          <a:p>
            <a:r>
              <a:rPr lang="en-GB" sz="1000" dirty="0">
                <a:solidFill>
                  <a:schemeClr val="bg1"/>
                </a:solidFill>
              </a:rPr>
              <a:t>Overview</a:t>
            </a:r>
          </a:p>
        </p:txBody>
      </p:sp>
      <p:sp>
        <p:nvSpPr>
          <p:cNvPr id="14" name="object 7">
            <a:extLst>
              <a:ext uri="{FF2B5EF4-FFF2-40B4-BE49-F238E27FC236}">
                <a16:creationId xmlns:a16="http://schemas.microsoft.com/office/drawing/2014/main" id="{B641EF55-9AE1-E32D-42ED-BCC0A4F2D1A0}"/>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grpSp>
        <p:nvGrpSpPr>
          <p:cNvPr id="9" name="Gruppieren 8">
            <a:extLst>
              <a:ext uri="{FF2B5EF4-FFF2-40B4-BE49-F238E27FC236}">
                <a16:creationId xmlns:a16="http://schemas.microsoft.com/office/drawing/2014/main" id="{4B70CE98-F8E1-7F0E-37F4-F32930D37C32}"/>
              </a:ext>
            </a:extLst>
          </p:cNvPr>
          <p:cNvGrpSpPr/>
          <p:nvPr/>
        </p:nvGrpSpPr>
        <p:grpSpPr>
          <a:xfrm>
            <a:off x="4063035" y="2765829"/>
            <a:ext cx="4270074" cy="2478148"/>
            <a:chOff x="1765678" y="2374900"/>
            <a:chExt cx="4094225" cy="2143954"/>
          </a:xfrm>
          <a:effectLst/>
        </p:grpSpPr>
        <p:sp>
          <p:nvSpPr>
            <p:cNvPr id="11" name="Freihandform: Form 10">
              <a:extLst>
                <a:ext uri="{FF2B5EF4-FFF2-40B4-BE49-F238E27FC236}">
                  <a16:creationId xmlns:a16="http://schemas.microsoft.com/office/drawing/2014/main" id="{1F7E8314-91A2-1F2B-8E4E-5AA81E4C5BFB}"/>
                </a:ext>
              </a:extLst>
            </p:cNvPr>
            <p:cNvSpPr/>
            <p:nvPr/>
          </p:nvSpPr>
          <p:spPr>
            <a:xfrm>
              <a:off x="3472179" y="2717932"/>
              <a:ext cx="681224" cy="1474011"/>
            </a:xfrm>
            <a:custGeom>
              <a:avLst/>
              <a:gdLst>
                <a:gd name="connsiteX0" fmla="*/ 339326 w 678651"/>
                <a:gd name="connsiteY0" fmla="*/ 0 h 1624714"/>
                <a:gd name="connsiteX1" fmla="*/ 343874 w 678651"/>
                <a:gd name="connsiteY1" fmla="*/ 4134 h 1624714"/>
                <a:gd name="connsiteX2" fmla="*/ 678651 w 678651"/>
                <a:gd name="connsiteY2" fmla="*/ 812357 h 1624714"/>
                <a:gd name="connsiteX3" fmla="*/ 343874 w 678651"/>
                <a:gd name="connsiteY3" fmla="*/ 1620580 h 1624714"/>
                <a:gd name="connsiteX4" fmla="*/ 339326 w 678651"/>
                <a:gd name="connsiteY4" fmla="*/ 1624714 h 1624714"/>
                <a:gd name="connsiteX5" fmla="*/ 334777 w 678651"/>
                <a:gd name="connsiteY5" fmla="*/ 1620580 h 1624714"/>
                <a:gd name="connsiteX6" fmla="*/ 0 w 678651"/>
                <a:gd name="connsiteY6" fmla="*/ 812357 h 1624714"/>
                <a:gd name="connsiteX7" fmla="*/ 334777 w 678651"/>
                <a:gd name="connsiteY7" fmla="*/ 4134 h 1624714"/>
                <a:gd name="connsiteX8" fmla="*/ 339326 w 678651"/>
                <a:gd name="connsiteY8" fmla="*/ 0 h 162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51" h="1624714">
                  <a:moveTo>
                    <a:pt x="339326" y="0"/>
                  </a:moveTo>
                  <a:lnTo>
                    <a:pt x="343874" y="4134"/>
                  </a:lnTo>
                  <a:cubicBezTo>
                    <a:pt x="550716" y="210977"/>
                    <a:pt x="678651" y="496727"/>
                    <a:pt x="678651" y="812357"/>
                  </a:cubicBezTo>
                  <a:cubicBezTo>
                    <a:pt x="678651" y="1127988"/>
                    <a:pt x="550716" y="1413738"/>
                    <a:pt x="343874" y="1620580"/>
                  </a:cubicBezTo>
                  <a:lnTo>
                    <a:pt x="339326" y="1624714"/>
                  </a:lnTo>
                  <a:lnTo>
                    <a:pt x="334777" y="1620580"/>
                  </a:lnTo>
                  <a:cubicBezTo>
                    <a:pt x="127935" y="1413738"/>
                    <a:pt x="0" y="1127988"/>
                    <a:pt x="0" y="812357"/>
                  </a:cubicBezTo>
                  <a:cubicBezTo>
                    <a:pt x="0" y="496727"/>
                    <a:pt x="127935" y="210977"/>
                    <a:pt x="334777" y="4134"/>
                  </a:cubicBezTo>
                  <a:lnTo>
                    <a:pt x="339326" y="0"/>
                  </a:lnTo>
                  <a:close/>
                </a:path>
              </a:pathLst>
            </a:cu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latin typeface="Libre Baskerville" panose="02000000000000000000" pitchFamily="2" charset="0"/>
                </a:rPr>
                <a:t>Active ETFs</a:t>
              </a:r>
            </a:p>
          </p:txBody>
        </p:sp>
        <p:sp>
          <p:nvSpPr>
            <p:cNvPr id="13" name="Freihandform: Form 12">
              <a:extLst>
                <a:ext uri="{FF2B5EF4-FFF2-40B4-BE49-F238E27FC236}">
                  <a16:creationId xmlns:a16="http://schemas.microsoft.com/office/drawing/2014/main" id="{F9CC03E4-5C74-C2AD-AF0D-95A9AB6F3751}"/>
                </a:ext>
              </a:extLst>
            </p:cNvPr>
            <p:cNvSpPr/>
            <p:nvPr/>
          </p:nvSpPr>
          <p:spPr>
            <a:xfrm>
              <a:off x="1765678" y="2374900"/>
              <a:ext cx="1973487" cy="2143954"/>
            </a:xfrm>
            <a:custGeom>
              <a:avLst/>
              <a:gdLst>
                <a:gd name="connsiteX0" fmla="*/ 1143000 w 1946675"/>
                <a:gd name="connsiteY0" fmla="*/ 0 h 2286000"/>
                <a:gd name="connsiteX1" fmla="*/ 1870054 w 1946675"/>
                <a:gd name="connsiteY1" fmla="*/ 261006 h 2286000"/>
                <a:gd name="connsiteX2" fmla="*/ 1946675 w 1946675"/>
                <a:gd name="connsiteY2" fmla="*/ 330643 h 2286000"/>
                <a:gd name="connsiteX3" fmla="*/ 1942126 w 1946675"/>
                <a:gd name="connsiteY3" fmla="*/ 334777 h 2286000"/>
                <a:gd name="connsiteX4" fmla="*/ 1607349 w 1946675"/>
                <a:gd name="connsiteY4" fmla="*/ 1143000 h 2286000"/>
                <a:gd name="connsiteX5" fmla="*/ 1942126 w 1946675"/>
                <a:gd name="connsiteY5" fmla="*/ 1951223 h 2286000"/>
                <a:gd name="connsiteX6" fmla="*/ 1946675 w 1946675"/>
                <a:gd name="connsiteY6" fmla="*/ 1955357 h 2286000"/>
                <a:gd name="connsiteX7" fmla="*/ 1870054 w 1946675"/>
                <a:gd name="connsiteY7" fmla="*/ 2024994 h 2286000"/>
                <a:gd name="connsiteX8" fmla="*/ 1143000 w 1946675"/>
                <a:gd name="connsiteY8" fmla="*/ 2286000 h 2286000"/>
                <a:gd name="connsiteX9" fmla="*/ 0 w 1946675"/>
                <a:gd name="connsiteY9" fmla="*/ 1143000 h 2286000"/>
                <a:gd name="connsiteX10" fmla="*/ 1143000 w 1946675"/>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5" h="2286000">
                  <a:moveTo>
                    <a:pt x="1143000" y="0"/>
                  </a:moveTo>
                  <a:cubicBezTo>
                    <a:pt x="1419177" y="0"/>
                    <a:pt x="1672476" y="97950"/>
                    <a:pt x="1870054" y="261006"/>
                  </a:cubicBezTo>
                  <a:lnTo>
                    <a:pt x="1946675" y="330643"/>
                  </a:lnTo>
                  <a:lnTo>
                    <a:pt x="1942126" y="334777"/>
                  </a:lnTo>
                  <a:cubicBezTo>
                    <a:pt x="1735284" y="541620"/>
                    <a:pt x="1607349" y="827370"/>
                    <a:pt x="1607349" y="1143000"/>
                  </a:cubicBezTo>
                  <a:cubicBezTo>
                    <a:pt x="1607349" y="1458631"/>
                    <a:pt x="1735284" y="1744381"/>
                    <a:pt x="1942126" y="1951223"/>
                  </a:cubicBezTo>
                  <a:lnTo>
                    <a:pt x="1946675" y="1955357"/>
                  </a:lnTo>
                  <a:lnTo>
                    <a:pt x="1870054" y="2024994"/>
                  </a:lnTo>
                  <a:cubicBezTo>
                    <a:pt x="1672476" y="2188050"/>
                    <a:pt x="1419177" y="2286000"/>
                    <a:pt x="1143000" y="2286000"/>
                  </a:cubicBezTo>
                  <a:cubicBezTo>
                    <a:pt x="511739" y="2286000"/>
                    <a:pt x="0" y="1774261"/>
                    <a:pt x="0" y="1143000"/>
                  </a:cubicBezTo>
                  <a:cubicBezTo>
                    <a:pt x="0" y="511739"/>
                    <a:pt x="511739" y="0"/>
                    <a:pt x="1143000" y="0"/>
                  </a:cubicBezTo>
                  <a:close/>
                </a:path>
              </a:pathLst>
            </a:custGeom>
            <a:solidFill>
              <a:schemeClr val="accent1"/>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r>
                <a:rPr lang="en-US" sz="1200" cap="all" dirty="0"/>
                <a:t>Active </a:t>
              </a:r>
            </a:p>
            <a:p>
              <a:pPr algn="ctr"/>
              <a:r>
                <a:rPr lang="en-US" sz="1200" cap="all" dirty="0"/>
                <a:t>Management</a:t>
              </a:r>
            </a:p>
          </p:txBody>
        </p:sp>
        <p:sp>
          <p:nvSpPr>
            <p:cNvPr id="15" name="Freihandform: Form 14">
              <a:extLst>
                <a:ext uri="{FF2B5EF4-FFF2-40B4-BE49-F238E27FC236}">
                  <a16:creationId xmlns:a16="http://schemas.microsoft.com/office/drawing/2014/main" id="{3BAC8B46-9509-B4EE-DC6E-ECC003121A6B}"/>
                </a:ext>
              </a:extLst>
            </p:cNvPr>
            <p:cNvSpPr/>
            <p:nvPr/>
          </p:nvSpPr>
          <p:spPr>
            <a:xfrm>
              <a:off x="3886417" y="2374900"/>
              <a:ext cx="1973486" cy="2143954"/>
            </a:xfrm>
            <a:custGeom>
              <a:avLst/>
              <a:gdLst>
                <a:gd name="connsiteX0" fmla="*/ 803674 w 1946674"/>
                <a:gd name="connsiteY0" fmla="*/ 0 h 2286000"/>
                <a:gd name="connsiteX1" fmla="*/ 1946674 w 1946674"/>
                <a:gd name="connsiteY1" fmla="*/ 1143000 h 2286000"/>
                <a:gd name="connsiteX2" fmla="*/ 803674 w 1946674"/>
                <a:gd name="connsiteY2" fmla="*/ 2286000 h 2286000"/>
                <a:gd name="connsiteX3" fmla="*/ 76620 w 1946674"/>
                <a:gd name="connsiteY3" fmla="*/ 2024994 h 2286000"/>
                <a:gd name="connsiteX4" fmla="*/ 0 w 1946674"/>
                <a:gd name="connsiteY4" fmla="*/ 1955357 h 2286000"/>
                <a:gd name="connsiteX5" fmla="*/ 4548 w 1946674"/>
                <a:gd name="connsiteY5" fmla="*/ 1951223 h 2286000"/>
                <a:gd name="connsiteX6" fmla="*/ 339325 w 1946674"/>
                <a:gd name="connsiteY6" fmla="*/ 1143000 h 2286000"/>
                <a:gd name="connsiteX7" fmla="*/ 4548 w 1946674"/>
                <a:gd name="connsiteY7" fmla="*/ 334777 h 2286000"/>
                <a:gd name="connsiteX8" fmla="*/ 0 w 1946674"/>
                <a:gd name="connsiteY8" fmla="*/ 330643 h 2286000"/>
                <a:gd name="connsiteX9" fmla="*/ 76620 w 1946674"/>
                <a:gd name="connsiteY9" fmla="*/ 261006 h 2286000"/>
                <a:gd name="connsiteX10" fmla="*/ 803674 w 1946674"/>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4" h="2286000">
                  <a:moveTo>
                    <a:pt x="803674" y="0"/>
                  </a:moveTo>
                  <a:cubicBezTo>
                    <a:pt x="1434935" y="0"/>
                    <a:pt x="1946674" y="511739"/>
                    <a:pt x="1946674" y="1143000"/>
                  </a:cubicBezTo>
                  <a:cubicBezTo>
                    <a:pt x="1946674" y="1774261"/>
                    <a:pt x="1434935" y="2286000"/>
                    <a:pt x="803674" y="2286000"/>
                  </a:cubicBezTo>
                  <a:cubicBezTo>
                    <a:pt x="527498" y="2286000"/>
                    <a:pt x="274198" y="2188050"/>
                    <a:pt x="76620" y="2024994"/>
                  </a:cubicBezTo>
                  <a:lnTo>
                    <a:pt x="0" y="1955357"/>
                  </a:lnTo>
                  <a:lnTo>
                    <a:pt x="4548" y="1951223"/>
                  </a:lnTo>
                  <a:cubicBezTo>
                    <a:pt x="211390" y="1744381"/>
                    <a:pt x="339325" y="1458631"/>
                    <a:pt x="339325" y="1143000"/>
                  </a:cubicBezTo>
                  <a:cubicBezTo>
                    <a:pt x="339325" y="827370"/>
                    <a:pt x="211390" y="541620"/>
                    <a:pt x="4548" y="334777"/>
                  </a:cubicBezTo>
                  <a:lnTo>
                    <a:pt x="0" y="330643"/>
                  </a:lnTo>
                  <a:lnTo>
                    <a:pt x="76620" y="261006"/>
                  </a:lnTo>
                  <a:cubicBezTo>
                    <a:pt x="274198" y="97950"/>
                    <a:pt x="527498" y="0"/>
                    <a:pt x="803674" y="0"/>
                  </a:cubicBezTo>
                  <a:close/>
                </a:path>
              </a:pathLst>
            </a:cu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r>
                <a:rPr lang="en-US" sz="1200" cap="all" dirty="0"/>
                <a:t>ETF envelop </a:t>
              </a:r>
            </a:p>
            <a:p>
              <a:pPr algn="ctr"/>
              <a:r>
                <a:rPr lang="en-US" sz="1200" cap="all" dirty="0"/>
                <a:t>Benefits</a:t>
              </a:r>
            </a:p>
          </p:txBody>
        </p:sp>
      </p:grpSp>
      <p:sp>
        <p:nvSpPr>
          <p:cNvPr id="23" name="Textfeld 22">
            <a:extLst>
              <a:ext uri="{FF2B5EF4-FFF2-40B4-BE49-F238E27FC236}">
                <a16:creationId xmlns:a16="http://schemas.microsoft.com/office/drawing/2014/main" id="{4AB76970-6DB8-1F2A-8A7F-C4CC01E3D230}"/>
              </a:ext>
            </a:extLst>
          </p:cNvPr>
          <p:cNvSpPr txBox="1"/>
          <p:nvPr/>
        </p:nvSpPr>
        <p:spPr>
          <a:xfrm>
            <a:off x="500788" y="2360901"/>
            <a:ext cx="3312000" cy="1123384"/>
          </a:xfrm>
          <a:prstGeom prst="rect">
            <a:avLst/>
          </a:prstGeom>
          <a:noFill/>
        </p:spPr>
        <p:txBody>
          <a:bodyPr wrap="square">
            <a:spAutoFit/>
          </a:bodyPr>
          <a:lstStyle/>
          <a:p>
            <a:r>
              <a:rPr lang="de-DE" sz="1200" b="1" cap="all" dirty="0">
                <a:solidFill>
                  <a:schemeClr val="accent1"/>
                </a:solidFill>
              </a:rPr>
              <a:t>Outperformance </a:t>
            </a:r>
            <a:r>
              <a:rPr lang="en-US" sz="1200" b="1" cap="all" noProof="0" dirty="0">
                <a:solidFill>
                  <a:schemeClr val="accent1"/>
                </a:solidFill>
              </a:rPr>
              <a:t>POTENTIAL</a:t>
            </a:r>
            <a:endParaRPr lang="de-DE" sz="1200" b="1" cap="all" dirty="0">
              <a:solidFill>
                <a:schemeClr val="accent1"/>
              </a:solidFill>
            </a:endParaRPr>
          </a:p>
          <a:p>
            <a:pPr algn="just">
              <a:spcAft>
                <a:spcPts val="600"/>
              </a:spcAft>
            </a:pPr>
            <a:r>
              <a:rPr lang="en-GB" sz="1100" kern="1200" noProof="0" dirty="0">
                <a:solidFill>
                  <a:schemeClr val="dk1"/>
                </a:solidFill>
                <a:latin typeface="+mj-lt"/>
                <a:ea typeface="+mn-ea"/>
                <a:cs typeface="+mn-cs"/>
              </a:rPr>
              <a:t>Actively managed ETFs are based on </a:t>
            </a:r>
            <a:r>
              <a:rPr lang="en-GB" sz="1100" b="1" kern="1200" noProof="0" dirty="0">
                <a:solidFill>
                  <a:schemeClr val="dk1"/>
                </a:solidFill>
                <a:latin typeface="+mj-lt"/>
                <a:ea typeface="+mn-ea"/>
                <a:cs typeface="+mn-cs"/>
              </a:rPr>
              <a:t>in-depth research</a:t>
            </a:r>
            <a:r>
              <a:rPr lang="en-GB" sz="1100" kern="1200" noProof="0" dirty="0">
                <a:solidFill>
                  <a:schemeClr val="dk1"/>
                </a:solidFill>
                <a:latin typeface="+mj-lt"/>
                <a:ea typeface="+mn-ea"/>
                <a:cs typeface="+mn-cs"/>
              </a:rPr>
              <a:t>, leveraging on the </a:t>
            </a:r>
            <a:r>
              <a:rPr lang="en-GB" sz="1100" b="1" kern="1200" noProof="0" dirty="0">
                <a:solidFill>
                  <a:schemeClr val="dk1"/>
                </a:solidFill>
                <a:latin typeface="+mj-lt"/>
                <a:ea typeface="+mn-ea"/>
                <a:cs typeface="+mn-cs"/>
              </a:rPr>
              <a:t>skills of portfolio managers </a:t>
            </a:r>
            <a:r>
              <a:rPr lang="en-GB" sz="1100" kern="1200" noProof="0" dirty="0">
                <a:solidFill>
                  <a:schemeClr val="dk1"/>
                </a:solidFill>
                <a:latin typeface="+mj-lt"/>
                <a:ea typeface="+mn-ea"/>
                <a:cs typeface="+mn-cs"/>
              </a:rPr>
              <a:t>and offering the chance to </a:t>
            </a:r>
            <a:r>
              <a:rPr lang="en-GB" sz="1100" b="1" kern="1200" noProof="0" dirty="0">
                <a:solidFill>
                  <a:schemeClr val="dk1"/>
                </a:solidFill>
                <a:latin typeface="+mj-lt"/>
                <a:ea typeface="+mn-ea"/>
                <a:cs typeface="+mn-cs"/>
              </a:rPr>
              <a:t>outperform the market </a:t>
            </a:r>
            <a:r>
              <a:rPr lang="en-GB" sz="1100" kern="1200" noProof="0" dirty="0">
                <a:solidFill>
                  <a:schemeClr val="dk1"/>
                </a:solidFill>
                <a:latin typeface="+mj-lt"/>
                <a:ea typeface="+mn-ea"/>
                <a:cs typeface="+mn-cs"/>
              </a:rPr>
              <a:t>and </a:t>
            </a:r>
            <a:r>
              <a:rPr lang="en-GB" sz="1100" b="1" kern="1200" noProof="0" dirty="0">
                <a:solidFill>
                  <a:schemeClr val="dk1"/>
                </a:solidFill>
                <a:latin typeface="+mj-lt"/>
                <a:ea typeface="+mn-ea"/>
                <a:cs typeface="+mn-cs"/>
              </a:rPr>
              <a:t>generate alpha over the long run </a:t>
            </a:r>
            <a:r>
              <a:rPr lang="en-GB" sz="1100" kern="1200" noProof="0" dirty="0">
                <a:solidFill>
                  <a:schemeClr val="dk1"/>
                </a:solidFill>
                <a:latin typeface="+mj-lt"/>
                <a:ea typeface="+mn-ea"/>
                <a:cs typeface="+mn-cs"/>
              </a:rPr>
              <a:t>for their clients</a:t>
            </a:r>
            <a:r>
              <a:rPr lang="en-GB" sz="1100" dirty="0">
                <a:solidFill>
                  <a:schemeClr val="dk1"/>
                </a:solidFill>
                <a:latin typeface="+mj-lt"/>
              </a:rPr>
              <a:t> </a:t>
            </a:r>
            <a:r>
              <a:rPr lang="en-GB" sz="1100" b="1" dirty="0">
                <a:solidFill>
                  <a:schemeClr val="dk1"/>
                </a:solidFill>
                <a:latin typeface="+mj-lt"/>
              </a:rPr>
              <a:t>(risk of capital loss)</a:t>
            </a:r>
            <a:r>
              <a:rPr lang="en-GB" sz="1100" kern="1200" noProof="0" dirty="0">
                <a:solidFill>
                  <a:schemeClr val="dk1"/>
                </a:solidFill>
                <a:latin typeface="+mj-lt"/>
                <a:ea typeface="+mn-ea"/>
                <a:cs typeface="+mn-cs"/>
              </a:rPr>
              <a:t>.</a:t>
            </a:r>
          </a:p>
        </p:txBody>
      </p:sp>
      <p:sp>
        <p:nvSpPr>
          <p:cNvPr id="24" name="Textfeld 23">
            <a:extLst>
              <a:ext uri="{FF2B5EF4-FFF2-40B4-BE49-F238E27FC236}">
                <a16:creationId xmlns:a16="http://schemas.microsoft.com/office/drawing/2014/main" id="{7CC66FAD-06AA-7C3B-74C4-2CF1D716BAB8}"/>
              </a:ext>
            </a:extLst>
          </p:cNvPr>
          <p:cNvSpPr txBox="1"/>
          <p:nvPr/>
        </p:nvSpPr>
        <p:spPr>
          <a:xfrm>
            <a:off x="500787" y="5190112"/>
            <a:ext cx="3312000" cy="954107"/>
          </a:xfrm>
          <a:prstGeom prst="rect">
            <a:avLst/>
          </a:prstGeom>
          <a:noFill/>
        </p:spPr>
        <p:txBody>
          <a:bodyPr wrap="square">
            <a:spAutoFit/>
          </a:bodyPr>
          <a:lstStyle/>
          <a:p>
            <a:pPr algn="just"/>
            <a:r>
              <a:rPr lang="de-DE" sz="1200" b="1" cap="all" dirty="0">
                <a:solidFill>
                  <a:schemeClr val="accent1"/>
                </a:solidFill>
              </a:rPr>
              <a:t>ESG</a:t>
            </a:r>
          </a:p>
          <a:p>
            <a:pPr algn="just">
              <a:spcAft>
                <a:spcPts val="600"/>
              </a:spcAft>
            </a:pPr>
            <a:r>
              <a:rPr lang="en-GB" sz="1100" kern="1200" noProof="0" dirty="0">
                <a:solidFill>
                  <a:schemeClr val="dk1"/>
                </a:solidFill>
                <a:latin typeface="+mj-lt"/>
                <a:ea typeface="+mn-ea"/>
                <a:cs typeface="+mn-cs"/>
              </a:rPr>
              <a:t>Active managers can </a:t>
            </a:r>
            <a:r>
              <a:rPr lang="en-GB" sz="1100" b="1" kern="1200" noProof="0" dirty="0">
                <a:solidFill>
                  <a:schemeClr val="dk1"/>
                </a:solidFill>
                <a:latin typeface="+mj-lt"/>
                <a:ea typeface="+mn-ea"/>
                <a:cs typeface="+mn-cs"/>
              </a:rPr>
              <a:t>align their portfolios more closely with ESG objectives </a:t>
            </a:r>
            <a:r>
              <a:rPr lang="en-GB" sz="1100" kern="1200" noProof="0" dirty="0">
                <a:solidFill>
                  <a:schemeClr val="dk1"/>
                </a:solidFill>
                <a:latin typeface="+mj-lt"/>
                <a:ea typeface="+mn-ea"/>
                <a:cs typeface="+mn-cs"/>
              </a:rPr>
              <a:t>by selecting investments that meet specific sustainability criteria, without the constraints imposed by index replication.</a:t>
            </a:r>
          </a:p>
        </p:txBody>
      </p:sp>
      <p:sp>
        <p:nvSpPr>
          <p:cNvPr id="25" name="Textfeld 24">
            <a:extLst>
              <a:ext uri="{FF2B5EF4-FFF2-40B4-BE49-F238E27FC236}">
                <a16:creationId xmlns:a16="http://schemas.microsoft.com/office/drawing/2014/main" id="{0C56599F-436A-703F-4317-FDC78FE65356}"/>
              </a:ext>
            </a:extLst>
          </p:cNvPr>
          <p:cNvSpPr txBox="1"/>
          <p:nvPr/>
        </p:nvSpPr>
        <p:spPr>
          <a:xfrm>
            <a:off x="500788" y="3550882"/>
            <a:ext cx="3312000" cy="615553"/>
          </a:xfrm>
          <a:prstGeom prst="rect">
            <a:avLst/>
          </a:prstGeom>
          <a:noFill/>
        </p:spPr>
        <p:txBody>
          <a:bodyPr wrap="square">
            <a:spAutoFit/>
          </a:bodyPr>
          <a:lstStyle/>
          <a:p>
            <a:pPr algn="just"/>
            <a:r>
              <a:rPr lang="de-DE" sz="1200" b="1" cap="all" dirty="0">
                <a:solidFill>
                  <a:schemeClr val="accent1"/>
                </a:solidFill>
              </a:rPr>
              <a:t>Risk Management</a:t>
            </a:r>
          </a:p>
          <a:p>
            <a:pPr algn="just"/>
            <a:r>
              <a:rPr lang="en-GB" sz="1100" kern="1200" noProof="0" dirty="0">
                <a:solidFill>
                  <a:schemeClr val="dk1"/>
                </a:solidFill>
                <a:latin typeface="+mj-lt"/>
                <a:ea typeface="+mn-ea"/>
                <a:cs typeface="+mn-cs"/>
              </a:rPr>
              <a:t>Active strategies are able to </a:t>
            </a:r>
            <a:r>
              <a:rPr lang="en-GB" sz="1100" b="1" kern="1200" noProof="0" dirty="0">
                <a:solidFill>
                  <a:schemeClr val="dk1"/>
                </a:solidFill>
                <a:latin typeface="+mj-lt"/>
                <a:ea typeface="+mn-ea"/>
                <a:cs typeface="+mn-cs"/>
              </a:rPr>
              <a:t>react quickly </a:t>
            </a:r>
            <a:r>
              <a:rPr lang="en-GB" sz="1100" kern="1200" noProof="0" dirty="0">
                <a:solidFill>
                  <a:schemeClr val="dk1"/>
                </a:solidFill>
                <a:latin typeface="+mj-lt"/>
                <a:ea typeface="+mn-ea"/>
                <a:cs typeface="+mn-cs"/>
              </a:rPr>
              <a:t>to market changes and help </a:t>
            </a:r>
            <a:r>
              <a:rPr lang="en-GB" sz="1100" b="1" kern="1200" noProof="0" dirty="0">
                <a:solidFill>
                  <a:schemeClr val="dk1"/>
                </a:solidFill>
                <a:latin typeface="+mj-lt"/>
                <a:ea typeface="+mn-ea"/>
                <a:cs typeface="+mn-cs"/>
              </a:rPr>
              <a:t>manage risks </a:t>
            </a:r>
            <a:r>
              <a:rPr lang="en-GB" sz="1100" kern="1200" noProof="0" dirty="0">
                <a:solidFill>
                  <a:schemeClr val="dk1"/>
                </a:solidFill>
                <a:latin typeface="+mj-lt"/>
                <a:ea typeface="+mn-ea"/>
                <a:cs typeface="+mn-cs"/>
              </a:rPr>
              <a:t>more effectively.</a:t>
            </a:r>
          </a:p>
        </p:txBody>
      </p:sp>
      <p:sp>
        <p:nvSpPr>
          <p:cNvPr id="26" name="Textfeld 25">
            <a:extLst>
              <a:ext uri="{FF2B5EF4-FFF2-40B4-BE49-F238E27FC236}">
                <a16:creationId xmlns:a16="http://schemas.microsoft.com/office/drawing/2014/main" id="{A3A6A5EA-D975-43D0-C384-00ADDC980854}"/>
              </a:ext>
            </a:extLst>
          </p:cNvPr>
          <p:cNvSpPr txBox="1"/>
          <p:nvPr/>
        </p:nvSpPr>
        <p:spPr>
          <a:xfrm>
            <a:off x="500787" y="4281545"/>
            <a:ext cx="3312000" cy="784830"/>
          </a:xfrm>
          <a:prstGeom prst="rect">
            <a:avLst/>
          </a:prstGeom>
          <a:noFill/>
        </p:spPr>
        <p:txBody>
          <a:bodyPr wrap="square">
            <a:spAutoFit/>
          </a:bodyPr>
          <a:lstStyle/>
          <a:p>
            <a:pPr algn="just"/>
            <a:r>
              <a:rPr lang="de-DE" sz="1200" b="1" cap="all" dirty="0" err="1">
                <a:solidFill>
                  <a:schemeClr val="accent1"/>
                </a:solidFill>
              </a:rPr>
              <a:t>Unconstrained</a:t>
            </a:r>
            <a:r>
              <a:rPr lang="de-DE" sz="1200" b="1" cap="all" dirty="0">
                <a:solidFill>
                  <a:schemeClr val="accent1"/>
                </a:solidFill>
              </a:rPr>
              <a:t> </a:t>
            </a:r>
          </a:p>
          <a:p>
            <a:pPr algn="just">
              <a:spcAft>
                <a:spcPts val="600"/>
              </a:spcAft>
            </a:pPr>
            <a:r>
              <a:rPr lang="en-GB" sz="1100" kern="1200" noProof="0" dirty="0">
                <a:solidFill>
                  <a:schemeClr val="dk1"/>
                </a:solidFill>
                <a:latin typeface="+mj-lt"/>
                <a:ea typeface="+mn-ea"/>
                <a:cs typeface="+mn-cs"/>
              </a:rPr>
              <a:t>While passive funds just follow an index, </a:t>
            </a:r>
            <a:br>
              <a:rPr lang="en-GB" sz="1100" kern="1200" noProof="0" dirty="0">
                <a:solidFill>
                  <a:schemeClr val="dk1"/>
                </a:solidFill>
                <a:latin typeface="+mj-lt"/>
                <a:ea typeface="+mn-ea"/>
                <a:cs typeface="+mn-cs"/>
              </a:rPr>
            </a:br>
            <a:r>
              <a:rPr lang="en-GB" sz="1100" kern="1200" noProof="0" dirty="0">
                <a:solidFill>
                  <a:schemeClr val="dk1"/>
                </a:solidFill>
                <a:latin typeface="+mj-lt"/>
                <a:ea typeface="+mn-ea"/>
                <a:cs typeface="+mn-cs"/>
              </a:rPr>
              <a:t>active strategies are </a:t>
            </a:r>
            <a:r>
              <a:rPr lang="en-GB" sz="1100" b="1" kern="1200" noProof="0" dirty="0">
                <a:solidFill>
                  <a:schemeClr val="dk1"/>
                </a:solidFill>
                <a:latin typeface="+mj-lt"/>
                <a:ea typeface="+mn-ea"/>
                <a:cs typeface="+mn-cs"/>
              </a:rPr>
              <a:t>more flexible</a:t>
            </a:r>
            <a:r>
              <a:rPr lang="en-GB" sz="1100" kern="1200" noProof="0" dirty="0">
                <a:solidFill>
                  <a:schemeClr val="dk1"/>
                </a:solidFill>
                <a:latin typeface="+mj-lt"/>
                <a:ea typeface="+mn-ea"/>
                <a:cs typeface="+mn-cs"/>
              </a:rPr>
              <a:t>, allowing for avoiding overexposure to certain sectors or stocks.</a:t>
            </a:r>
          </a:p>
        </p:txBody>
      </p:sp>
      <p:sp>
        <p:nvSpPr>
          <p:cNvPr id="27" name="Textfeld 26">
            <a:extLst>
              <a:ext uri="{FF2B5EF4-FFF2-40B4-BE49-F238E27FC236}">
                <a16:creationId xmlns:a16="http://schemas.microsoft.com/office/drawing/2014/main" id="{A8412376-87CD-32DE-C716-44464BA94EC0}"/>
              </a:ext>
            </a:extLst>
          </p:cNvPr>
          <p:cNvSpPr txBox="1"/>
          <p:nvPr/>
        </p:nvSpPr>
        <p:spPr>
          <a:xfrm>
            <a:off x="8456957" y="2373601"/>
            <a:ext cx="3312000" cy="784830"/>
          </a:xfrm>
          <a:prstGeom prst="rect">
            <a:avLst/>
          </a:prstGeom>
          <a:noFill/>
        </p:spPr>
        <p:txBody>
          <a:bodyPr wrap="square">
            <a:spAutoFit/>
          </a:bodyPr>
          <a:lstStyle/>
          <a:p>
            <a:pPr algn="just"/>
            <a:r>
              <a:rPr lang="en-US" sz="1200" b="1" cap="all" dirty="0">
                <a:solidFill>
                  <a:srgbClr val="003C3C"/>
                </a:solidFill>
              </a:rPr>
              <a:t>Transparency</a:t>
            </a:r>
          </a:p>
          <a:p>
            <a:pPr algn="just">
              <a:spcAft>
                <a:spcPts val="600"/>
              </a:spcAft>
            </a:pPr>
            <a:r>
              <a:rPr lang="en-GB" sz="1100" kern="1200" dirty="0">
                <a:solidFill>
                  <a:schemeClr val="dk1"/>
                </a:solidFill>
                <a:latin typeface="+mj-lt"/>
                <a:ea typeface="+mn-ea"/>
                <a:cs typeface="+mn-cs"/>
              </a:rPr>
              <a:t>Active ETF holdings are usually </a:t>
            </a:r>
            <a:r>
              <a:rPr lang="en-GB" sz="1100" b="1" kern="1200" dirty="0">
                <a:solidFill>
                  <a:schemeClr val="dk1"/>
                </a:solidFill>
                <a:latin typeface="+mj-lt"/>
                <a:ea typeface="+mn-ea"/>
                <a:cs typeface="+mn-cs"/>
              </a:rPr>
              <a:t>published daily </a:t>
            </a:r>
            <a:r>
              <a:rPr lang="en-GB" sz="1100" kern="1200" dirty="0">
                <a:solidFill>
                  <a:schemeClr val="dk1"/>
                </a:solidFill>
                <a:latin typeface="+mj-lt"/>
                <a:ea typeface="+mn-ea"/>
                <a:cs typeface="+mn-cs"/>
              </a:rPr>
              <a:t>on the provider’s website, allowing investors to know their exposure at any time.</a:t>
            </a:r>
          </a:p>
        </p:txBody>
      </p:sp>
      <p:sp>
        <p:nvSpPr>
          <p:cNvPr id="28" name="Textfeld 27">
            <a:extLst>
              <a:ext uri="{FF2B5EF4-FFF2-40B4-BE49-F238E27FC236}">
                <a16:creationId xmlns:a16="http://schemas.microsoft.com/office/drawing/2014/main" id="{D8645101-45FD-A2D0-6CE0-2BEEC4AE71D9}"/>
              </a:ext>
            </a:extLst>
          </p:cNvPr>
          <p:cNvSpPr txBox="1"/>
          <p:nvPr/>
        </p:nvSpPr>
        <p:spPr>
          <a:xfrm>
            <a:off x="8456957" y="3313454"/>
            <a:ext cx="3312000" cy="784830"/>
          </a:xfrm>
          <a:prstGeom prst="rect">
            <a:avLst/>
          </a:prstGeom>
          <a:noFill/>
        </p:spPr>
        <p:txBody>
          <a:bodyPr wrap="square">
            <a:spAutoFit/>
          </a:bodyPr>
          <a:lstStyle/>
          <a:p>
            <a:pPr algn="just"/>
            <a:r>
              <a:rPr lang="en-US" sz="1200" b="1" cap="all" dirty="0">
                <a:solidFill>
                  <a:srgbClr val="003C3C"/>
                </a:solidFill>
              </a:rPr>
              <a:t>ACCESSIBILITY</a:t>
            </a:r>
          </a:p>
          <a:p>
            <a:pPr algn="just">
              <a:spcAft>
                <a:spcPts val="600"/>
              </a:spcAft>
            </a:pPr>
            <a:r>
              <a:rPr lang="en-GB" sz="1100" kern="1200" dirty="0">
                <a:solidFill>
                  <a:schemeClr val="dk1"/>
                </a:solidFill>
                <a:latin typeface="+mj-lt"/>
                <a:ea typeface="+mn-ea"/>
                <a:cs typeface="+mn-cs"/>
              </a:rPr>
              <a:t>ETFs are listed on stock exchanges like stocks and, in some cases, </a:t>
            </a:r>
            <a:r>
              <a:rPr lang="en-GB" sz="1100" b="1" kern="1200" dirty="0">
                <a:solidFill>
                  <a:schemeClr val="dk1"/>
                </a:solidFill>
                <a:latin typeface="+mj-lt"/>
                <a:ea typeface="+mn-ea"/>
                <a:cs typeface="+mn-cs"/>
              </a:rPr>
              <a:t>do not require a minimum investment amount</a:t>
            </a:r>
            <a:r>
              <a:rPr lang="en-GB" sz="1100" kern="1200" dirty="0">
                <a:solidFill>
                  <a:schemeClr val="dk1"/>
                </a:solidFill>
                <a:latin typeface="+mj-lt"/>
                <a:ea typeface="+mn-ea"/>
                <a:cs typeface="+mn-cs"/>
              </a:rPr>
              <a:t>.</a:t>
            </a:r>
          </a:p>
        </p:txBody>
      </p:sp>
      <p:sp>
        <p:nvSpPr>
          <p:cNvPr id="29" name="Textfeld 28">
            <a:extLst>
              <a:ext uri="{FF2B5EF4-FFF2-40B4-BE49-F238E27FC236}">
                <a16:creationId xmlns:a16="http://schemas.microsoft.com/office/drawing/2014/main" id="{E363B110-703B-4F95-5A71-23CCD7D27217}"/>
              </a:ext>
            </a:extLst>
          </p:cNvPr>
          <p:cNvSpPr txBox="1"/>
          <p:nvPr/>
        </p:nvSpPr>
        <p:spPr>
          <a:xfrm>
            <a:off x="8456957" y="5241819"/>
            <a:ext cx="3312000" cy="784830"/>
          </a:xfrm>
          <a:prstGeom prst="rect">
            <a:avLst/>
          </a:prstGeom>
          <a:noFill/>
        </p:spPr>
        <p:txBody>
          <a:bodyPr wrap="square">
            <a:spAutoFit/>
          </a:bodyPr>
          <a:lstStyle/>
          <a:p>
            <a:pPr algn="just"/>
            <a:r>
              <a:rPr lang="en-US" sz="1200" b="1" cap="all" dirty="0">
                <a:solidFill>
                  <a:srgbClr val="003C3C"/>
                </a:solidFill>
              </a:rPr>
              <a:t>Flexibility</a:t>
            </a:r>
          </a:p>
          <a:p>
            <a:pPr algn="just">
              <a:spcAft>
                <a:spcPts val="600"/>
              </a:spcAft>
            </a:pPr>
            <a:r>
              <a:rPr lang="en-GB" sz="1100" kern="1200" dirty="0">
                <a:solidFill>
                  <a:schemeClr val="dk1"/>
                </a:solidFill>
                <a:latin typeface="+mj-lt"/>
                <a:ea typeface="+mn-ea"/>
                <a:cs typeface="+mn-cs"/>
              </a:rPr>
              <a:t>Active ETFs are </a:t>
            </a:r>
            <a:r>
              <a:rPr lang="en-GB" sz="1100" b="1" kern="1200" dirty="0">
                <a:solidFill>
                  <a:schemeClr val="dk1"/>
                </a:solidFill>
                <a:latin typeface="+mj-lt"/>
                <a:ea typeface="+mn-ea"/>
                <a:cs typeface="+mn-cs"/>
              </a:rPr>
              <a:t>traded on stock exchanges during market hours</a:t>
            </a:r>
            <a:r>
              <a:rPr lang="en-GB" sz="1100" kern="1200" dirty="0">
                <a:solidFill>
                  <a:schemeClr val="dk1"/>
                </a:solidFill>
                <a:latin typeface="+mj-lt"/>
                <a:ea typeface="+mn-ea"/>
                <a:cs typeface="+mn-cs"/>
              </a:rPr>
              <a:t>. Investors </a:t>
            </a:r>
            <a:r>
              <a:rPr lang="en-GB" sz="1100" b="1" kern="1200" dirty="0">
                <a:solidFill>
                  <a:schemeClr val="dk1"/>
                </a:solidFill>
                <a:latin typeface="+mj-lt"/>
                <a:ea typeface="+mn-ea"/>
                <a:cs typeface="+mn-cs"/>
              </a:rPr>
              <a:t>can buy or sell at any time </a:t>
            </a:r>
            <a:r>
              <a:rPr lang="en-GB" sz="1100" kern="1200" dirty="0">
                <a:solidFill>
                  <a:schemeClr val="dk1"/>
                </a:solidFill>
                <a:latin typeface="+mj-lt"/>
                <a:ea typeface="+mn-ea"/>
                <a:cs typeface="+mn-cs"/>
              </a:rPr>
              <a:t>throughout the trading day.</a:t>
            </a:r>
          </a:p>
        </p:txBody>
      </p:sp>
      <p:sp>
        <p:nvSpPr>
          <p:cNvPr id="30" name="Textfeld 29">
            <a:extLst>
              <a:ext uri="{FF2B5EF4-FFF2-40B4-BE49-F238E27FC236}">
                <a16:creationId xmlns:a16="http://schemas.microsoft.com/office/drawing/2014/main" id="{897B74B7-A04F-D31F-8045-D01F7F8D55DD}"/>
              </a:ext>
            </a:extLst>
          </p:cNvPr>
          <p:cNvSpPr txBox="1"/>
          <p:nvPr/>
        </p:nvSpPr>
        <p:spPr>
          <a:xfrm>
            <a:off x="8456957" y="4267943"/>
            <a:ext cx="3312000" cy="784830"/>
          </a:xfrm>
          <a:prstGeom prst="rect">
            <a:avLst/>
          </a:prstGeom>
          <a:noFill/>
        </p:spPr>
        <p:txBody>
          <a:bodyPr wrap="square">
            <a:spAutoFit/>
          </a:bodyPr>
          <a:lstStyle/>
          <a:p>
            <a:pPr algn="just"/>
            <a:r>
              <a:rPr lang="en-US" sz="1200" b="1" cap="all" dirty="0">
                <a:solidFill>
                  <a:srgbClr val="003C3C"/>
                </a:solidFill>
              </a:rPr>
              <a:t>Cost Efficiency</a:t>
            </a:r>
          </a:p>
          <a:p>
            <a:pPr algn="just">
              <a:spcAft>
                <a:spcPts val="600"/>
              </a:spcAft>
            </a:pPr>
            <a:r>
              <a:rPr lang="en-GB" sz="1100" kern="1200" dirty="0">
                <a:solidFill>
                  <a:schemeClr val="dk1"/>
                </a:solidFill>
                <a:latin typeface="+mj-lt"/>
                <a:ea typeface="+mn-ea"/>
                <a:cs typeface="+mn-cs"/>
              </a:rPr>
              <a:t>Active ETFs are designed to trade at prices that </a:t>
            </a:r>
            <a:r>
              <a:rPr lang="en-GB" sz="1100" b="1" kern="1200" dirty="0">
                <a:solidFill>
                  <a:schemeClr val="dk1"/>
                </a:solidFill>
                <a:latin typeface="+mj-lt"/>
                <a:ea typeface="+mn-ea"/>
                <a:cs typeface="+mn-cs"/>
              </a:rPr>
              <a:t>closely match the actual value </a:t>
            </a:r>
            <a:r>
              <a:rPr lang="en-GB" sz="1100" kern="1200" dirty="0">
                <a:solidFill>
                  <a:schemeClr val="dk1"/>
                </a:solidFill>
                <a:latin typeface="+mj-lt"/>
                <a:ea typeface="+mn-ea"/>
                <a:cs typeface="+mn-cs"/>
              </a:rPr>
              <a:t>of the fund’s holdings. They also typically have low management fees.</a:t>
            </a:r>
          </a:p>
        </p:txBody>
      </p:sp>
      <p:sp>
        <p:nvSpPr>
          <p:cNvPr id="10" name="Textplatzhalter 10">
            <a:extLst>
              <a:ext uri="{FF2B5EF4-FFF2-40B4-BE49-F238E27FC236}">
                <a16:creationId xmlns:a16="http://schemas.microsoft.com/office/drawing/2014/main" id="{50357686-F05B-CA50-FBBE-7E0883742663}"/>
              </a:ext>
            </a:extLst>
          </p:cNvPr>
          <p:cNvSpPr txBox="1">
            <a:spLocks/>
          </p:cNvSpPr>
          <p:nvPr/>
        </p:nvSpPr>
        <p:spPr>
          <a:xfrm>
            <a:off x="502920" y="6088875"/>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funds present a risk of capital loss. Past performance is not a reliable indicator of future performance and is not constant over time.</a:t>
            </a:r>
          </a:p>
        </p:txBody>
      </p:sp>
      <p:sp>
        <p:nvSpPr>
          <p:cNvPr id="16" name="Espace réservé du texte 5">
            <a:extLst>
              <a:ext uri="{FF2B5EF4-FFF2-40B4-BE49-F238E27FC236}">
                <a16:creationId xmlns:a16="http://schemas.microsoft.com/office/drawing/2014/main" id="{73F89475-1D8B-F355-E086-5428A97D1EAF}"/>
              </a:ext>
            </a:extLst>
          </p:cNvPr>
          <p:cNvSpPr txBox="1">
            <a:spLocks/>
          </p:cNvSpPr>
          <p:nvPr/>
        </p:nvSpPr>
        <p:spPr>
          <a:xfrm>
            <a:off x="502920" y="6281238"/>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18451271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3198170"/>
            <a:ext cx="6634922" cy="461665"/>
          </a:xfrm>
        </p:spPr>
        <p:txBody>
          <a:bodyPr/>
          <a:lstStyle/>
          <a:p>
            <a:r>
              <a:rPr lang="de-DE" dirty="0" err="1"/>
              <a:t>Why</a:t>
            </a:r>
            <a:r>
              <a:rPr lang="de-DE" dirty="0"/>
              <a:t> </a:t>
            </a:r>
            <a:r>
              <a:rPr lang="de-DE" dirty="0" err="1"/>
              <a:t>invest</a:t>
            </a:r>
            <a:r>
              <a:rPr lang="de-DE" dirty="0"/>
              <a:t> in </a:t>
            </a:r>
            <a:r>
              <a:rPr lang="de-DE" dirty="0" err="1"/>
              <a:t>the</a:t>
            </a:r>
            <a:r>
              <a:rPr lang="de-DE" dirty="0"/>
              <a:t> US </a:t>
            </a:r>
            <a:r>
              <a:rPr lang="de-DE" dirty="0" err="1"/>
              <a:t>market</a:t>
            </a:r>
            <a:r>
              <a:rPr lang="de-DE" dirty="0"/>
              <a:t>?</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02</a:t>
            </a:r>
          </a:p>
        </p:txBody>
      </p:sp>
    </p:spTree>
    <p:extLst>
      <p:ext uri="{BB962C8B-B14F-4D97-AF65-F5344CB8AC3E}">
        <p14:creationId xmlns:p14="http://schemas.microsoft.com/office/powerpoint/2010/main" val="1525170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3">
            <a:extLst>
              <a:ext uri="{FF2B5EF4-FFF2-40B4-BE49-F238E27FC236}">
                <a16:creationId xmlns:a16="http://schemas.microsoft.com/office/drawing/2014/main" id="{7DB7A6AC-E77A-0D1B-F07E-D1BD95D93C86}"/>
              </a:ext>
            </a:extLst>
          </p:cNvPr>
          <p:cNvGrpSpPr/>
          <p:nvPr/>
        </p:nvGrpSpPr>
        <p:grpSpPr>
          <a:xfrm>
            <a:off x="324741" y="1267460"/>
            <a:ext cx="11333602" cy="5553519"/>
            <a:chOff x="3668508" y="1380653"/>
            <a:chExt cx="7327327" cy="4441854"/>
          </a:xfrm>
          <a:solidFill>
            <a:schemeClr val="bg2"/>
          </a:solidFill>
        </p:grpSpPr>
        <p:sp>
          <p:nvSpPr>
            <p:cNvPr id="4" name="Shape 1385">
              <a:extLst>
                <a:ext uri="{FF2B5EF4-FFF2-40B4-BE49-F238E27FC236}">
                  <a16:creationId xmlns:a16="http://schemas.microsoft.com/office/drawing/2014/main" id="{1FC606B8-6D73-755E-5176-89CB1F640EC9}"/>
                </a:ext>
              </a:extLst>
            </p:cNvPr>
            <p:cNvSpPr/>
            <p:nvPr/>
          </p:nvSpPr>
          <p:spPr>
            <a:xfrm>
              <a:off x="4027734" y="1380653"/>
              <a:ext cx="939179" cy="676576"/>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 name="Shape 1386">
              <a:extLst>
                <a:ext uri="{FF2B5EF4-FFF2-40B4-BE49-F238E27FC236}">
                  <a16:creationId xmlns:a16="http://schemas.microsoft.com/office/drawing/2014/main" id="{A89B0140-3943-6FD2-B2F5-CF1936AFDB26}"/>
                </a:ext>
              </a:extLst>
            </p:cNvPr>
            <p:cNvSpPr/>
            <p:nvPr/>
          </p:nvSpPr>
          <p:spPr>
            <a:xfrm>
              <a:off x="5430010" y="3763371"/>
              <a:ext cx="986787" cy="983342"/>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2" name="Shape 1387">
              <a:extLst>
                <a:ext uri="{FF2B5EF4-FFF2-40B4-BE49-F238E27FC236}">
                  <a16:creationId xmlns:a16="http://schemas.microsoft.com/office/drawing/2014/main" id="{255D8F1A-7F17-6EC7-0841-5EB4677A9267}"/>
                </a:ext>
              </a:extLst>
            </p:cNvPr>
            <p:cNvSpPr/>
            <p:nvPr/>
          </p:nvSpPr>
          <p:spPr>
            <a:xfrm>
              <a:off x="5797889" y="3948272"/>
              <a:ext cx="1956262" cy="1874235"/>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3" name="Shape 1388">
              <a:extLst>
                <a:ext uri="{FF2B5EF4-FFF2-40B4-BE49-F238E27FC236}">
                  <a16:creationId xmlns:a16="http://schemas.microsoft.com/office/drawing/2014/main" id="{50EC2770-5971-6735-24F0-DAF9CF9C4210}"/>
                </a:ext>
              </a:extLst>
            </p:cNvPr>
            <p:cNvSpPr/>
            <p:nvPr/>
          </p:nvSpPr>
          <p:spPr>
            <a:xfrm>
              <a:off x="4629324" y="3645702"/>
              <a:ext cx="947830" cy="1084199"/>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4" name="Shape 1389">
              <a:extLst>
                <a:ext uri="{FF2B5EF4-FFF2-40B4-BE49-F238E27FC236}">
                  <a16:creationId xmlns:a16="http://schemas.microsoft.com/office/drawing/2014/main" id="{6C3F9847-8DEC-24B5-486E-1522942D8FF3}"/>
                </a:ext>
              </a:extLst>
            </p:cNvPr>
            <p:cNvSpPr/>
            <p:nvPr/>
          </p:nvSpPr>
          <p:spPr>
            <a:xfrm>
              <a:off x="3668508" y="2477461"/>
              <a:ext cx="1112295" cy="1870032"/>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5" name="Shape 1390">
              <a:extLst>
                <a:ext uri="{FF2B5EF4-FFF2-40B4-BE49-F238E27FC236}">
                  <a16:creationId xmlns:a16="http://schemas.microsoft.com/office/drawing/2014/main" id="{7BDFE3DD-C055-0B3B-7F80-F13C41429063}"/>
                </a:ext>
              </a:extLst>
            </p:cNvPr>
            <p:cNvSpPr/>
            <p:nvPr/>
          </p:nvSpPr>
          <p:spPr>
            <a:xfrm>
              <a:off x="6399484" y="3860026"/>
              <a:ext cx="1216171" cy="634551"/>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9" name="Shape 1391">
              <a:extLst>
                <a:ext uri="{FF2B5EF4-FFF2-40B4-BE49-F238E27FC236}">
                  <a16:creationId xmlns:a16="http://schemas.microsoft.com/office/drawing/2014/main" id="{298860A2-78B6-2804-F949-DAE0F55C5494}"/>
                </a:ext>
              </a:extLst>
            </p:cNvPr>
            <p:cNvSpPr/>
            <p:nvPr/>
          </p:nvSpPr>
          <p:spPr>
            <a:xfrm>
              <a:off x="6555293" y="3347340"/>
              <a:ext cx="1030064" cy="554708"/>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2" name="Shape 1392">
              <a:extLst>
                <a:ext uri="{FF2B5EF4-FFF2-40B4-BE49-F238E27FC236}">
                  <a16:creationId xmlns:a16="http://schemas.microsoft.com/office/drawing/2014/main" id="{D7381BFE-FA44-9B9B-EC3B-D69043FCDFCC}"/>
                </a:ext>
              </a:extLst>
            </p:cNvPr>
            <p:cNvSpPr/>
            <p:nvPr/>
          </p:nvSpPr>
          <p:spPr>
            <a:xfrm>
              <a:off x="6338895" y="2817847"/>
              <a:ext cx="1146920" cy="563111"/>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3" name="Shape 1393">
              <a:extLst>
                <a:ext uri="{FF2B5EF4-FFF2-40B4-BE49-F238E27FC236}">
                  <a16:creationId xmlns:a16="http://schemas.microsoft.com/office/drawing/2014/main" id="{AC8C6E3A-32C6-9AAA-B63F-330E79D2670B}"/>
                </a:ext>
              </a:extLst>
            </p:cNvPr>
            <p:cNvSpPr/>
            <p:nvPr/>
          </p:nvSpPr>
          <p:spPr>
            <a:xfrm>
              <a:off x="6373518" y="2313568"/>
              <a:ext cx="986787" cy="638753"/>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4" name="Shape 1394">
              <a:extLst>
                <a:ext uri="{FF2B5EF4-FFF2-40B4-BE49-F238E27FC236}">
                  <a16:creationId xmlns:a16="http://schemas.microsoft.com/office/drawing/2014/main" id="{0AE2E9CA-7031-6D9F-BDB6-FE4CA86C9A00}"/>
                </a:ext>
              </a:extLst>
            </p:cNvPr>
            <p:cNvSpPr/>
            <p:nvPr/>
          </p:nvSpPr>
          <p:spPr>
            <a:xfrm>
              <a:off x="5421353" y="2359792"/>
              <a:ext cx="991114" cy="794240"/>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5" name="Shape 1395">
              <a:extLst>
                <a:ext uri="{FF2B5EF4-FFF2-40B4-BE49-F238E27FC236}">
                  <a16:creationId xmlns:a16="http://schemas.microsoft.com/office/drawing/2014/main" id="{C2723611-F63D-D099-6783-E2429131C011}"/>
                </a:ext>
              </a:extLst>
            </p:cNvPr>
            <p:cNvSpPr/>
            <p:nvPr/>
          </p:nvSpPr>
          <p:spPr>
            <a:xfrm>
              <a:off x="6425453" y="1788279"/>
              <a:ext cx="921866" cy="575722"/>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1" name="Shape 1396">
              <a:extLst>
                <a:ext uri="{FF2B5EF4-FFF2-40B4-BE49-F238E27FC236}">
                  <a16:creationId xmlns:a16="http://schemas.microsoft.com/office/drawing/2014/main" id="{518BE7BB-11EA-A68B-81D5-70C06307D858}"/>
                </a:ext>
              </a:extLst>
            </p:cNvPr>
            <p:cNvSpPr/>
            <p:nvPr/>
          </p:nvSpPr>
          <p:spPr>
            <a:xfrm>
              <a:off x="5577162" y="3082596"/>
              <a:ext cx="1030064" cy="785833"/>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4" name="Shape 1397">
              <a:extLst>
                <a:ext uri="{FF2B5EF4-FFF2-40B4-BE49-F238E27FC236}">
                  <a16:creationId xmlns:a16="http://schemas.microsoft.com/office/drawing/2014/main" id="{7F2D4412-E9CB-353C-5426-1F2A936BA3D1}"/>
                </a:ext>
              </a:extLst>
            </p:cNvPr>
            <p:cNvSpPr/>
            <p:nvPr/>
          </p:nvSpPr>
          <p:spPr>
            <a:xfrm>
              <a:off x="4893338" y="2801039"/>
              <a:ext cx="792024" cy="962331"/>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1" name="Shape 1398">
              <a:extLst>
                <a:ext uri="{FF2B5EF4-FFF2-40B4-BE49-F238E27FC236}">
                  <a16:creationId xmlns:a16="http://schemas.microsoft.com/office/drawing/2014/main" id="{87D5B444-48CC-0CC4-A25D-057AC822A4A9}"/>
                </a:ext>
              </a:extLst>
            </p:cNvPr>
            <p:cNvSpPr/>
            <p:nvPr/>
          </p:nvSpPr>
          <p:spPr>
            <a:xfrm>
              <a:off x="4153247" y="2624543"/>
              <a:ext cx="908880" cy="1336335"/>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3" name="Shape 1399">
              <a:extLst>
                <a:ext uri="{FF2B5EF4-FFF2-40B4-BE49-F238E27FC236}">
                  <a16:creationId xmlns:a16="http://schemas.microsoft.com/office/drawing/2014/main" id="{51295DDE-0116-6CF1-F2BB-9C640E4C7F08}"/>
                </a:ext>
              </a:extLst>
            </p:cNvPr>
            <p:cNvSpPr/>
            <p:nvPr/>
          </p:nvSpPr>
          <p:spPr>
            <a:xfrm>
              <a:off x="3768055" y="1792482"/>
              <a:ext cx="1129610" cy="92871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4" name="Shape 1400">
              <a:extLst>
                <a:ext uri="{FF2B5EF4-FFF2-40B4-BE49-F238E27FC236}">
                  <a16:creationId xmlns:a16="http://schemas.microsoft.com/office/drawing/2014/main" id="{2C6C9E6E-00CB-58B1-E03F-A694F3292B20}"/>
                </a:ext>
              </a:extLst>
            </p:cNvPr>
            <p:cNvSpPr/>
            <p:nvPr/>
          </p:nvSpPr>
          <p:spPr>
            <a:xfrm>
              <a:off x="4689918" y="1544545"/>
              <a:ext cx="835306" cy="1327932"/>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5" name="Shape 1401">
              <a:extLst>
                <a:ext uri="{FF2B5EF4-FFF2-40B4-BE49-F238E27FC236}">
                  <a16:creationId xmlns:a16="http://schemas.microsoft.com/office/drawing/2014/main" id="{7F829FC6-90AB-A83F-89DB-51C67C3E79CB}"/>
                </a:ext>
              </a:extLst>
            </p:cNvPr>
            <p:cNvSpPr/>
            <p:nvPr/>
          </p:nvSpPr>
          <p:spPr>
            <a:xfrm>
              <a:off x="5044817" y="1573961"/>
              <a:ext cx="1432569" cy="899298"/>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6" name="Shape 1402">
              <a:extLst>
                <a:ext uri="{FF2B5EF4-FFF2-40B4-BE49-F238E27FC236}">
                  <a16:creationId xmlns:a16="http://schemas.microsoft.com/office/drawing/2014/main" id="{DFBA9E13-6077-D226-0274-586E6651DCCA}"/>
                </a:ext>
              </a:extLst>
            </p:cNvPr>
            <p:cNvSpPr/>
            <p:nvPr/>
          </p:nvSpPr>
          <p:spPr>
            <a:xfrm>
              <a:off x="10489457" y="1683221"/>
              <a:ext cx="506378" cy="785833"/>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7" name="Shape 1403">
              <a:extLst>
                <a:ext uri="{FF2B5EF4-FFF2-40B4-BE49-F238E27FC236}">
                  <a16:creationId xmlns:a16="http://schemas.microsoft.com/office/drawing/2014/main" id="{FA346A67-985D-80D1-2B5D-7B23AF0F6274}"/>
                </a:ext>
              </a:extLst>
            </p:cNvPr>
            <p:cNvSpPr/>
            <p:nvPr/>
          </p:nvSpPr>
          <p:spPr>
            <a:xfrm>
              <a:off x="9515655" y="2221119"/>
              <a:ext cx="1047377" cy="748012"/>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8" name="Shape 1404">
              <a:extLst>
                <a:ext uri="{FF2B5EF4-FFF2-40B4-BE49-F238E27FC236}">
                  <a16:creationId xmlns:a16="http://schemas.microsoft.com/office/drawing/2014/main" id="{F6BDB099-7A6F-81E9-AEDF-C31940FC87F5}"/>
                </a:ext>
              </a:extLst>
            </p:cNvPr>
            <p:cNvSpPr/>
            <p:nvPr/>
          </p:nvSpPr>
          <p:spPr>
            <a:xfrm>
              <a:off x="10221119" y="2170692"/>
              <a:ext cx="242369" cy="424435"/>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9" name="Shape 1405">
              <a:extLst>
                <a:ext uri="{FF2B5EF4-FFF2-40B4-BE49-F238E27FC236}">
                  <a16:creationId xmlns:a16="http://schemas.microsoft.com/office/drawing/2014/main" id="{BD2B3EE1-17B3-FB97-5F0F-14ECFF993DEF}"/>
                </a:ext>
              </a:extLst>
            </p:cNvPr>
            <p:cNvSpPr/>
            <p:nvPr/>
          </p:nvSpPr>
          <p:spPr>
            <a:xfrm>
              <a:off x="10411552" y="2116061"/>
              <a:ext cx="216400" cy="466455"/>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0" name="Shape 1406">
              <a:extLst>
                <a:ext uri="{FF2B5EF4-FFF2-40B4-BE49-F238E27FC236}">
                  <a16:creationId xmlns:a16="http://schemas.microsoft.com/office/drawing/2014/main" id="{9E763E09-7AAD-EF0D-CA02-A928D5959A34}"/>
                </a:ext>
              </a:extLst>
            </p:cNvPr>
            <p:cNvSpPr/>
            <p:nvPr/>
          </p:nvSpPr>
          <p:spPr>
            <a:xfrm>
              <a:off x="10329321" y="2683373"/>
              <a:ext cx="242369" cy="214317"/>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1" name="Shape 1407">
              <a:extLst>
                <a:ext uri="{FF2B5EF4-FFF2-40B4-BE49-F238E27FC236}">
                  <a16:creationId xmlns:a16="http://schemas.microsoft.com/office/drawing/2014/main" id="{6AE212AC-A4A6-6C8A-A542-DF4D95BB1074}"/>
                </a:ext>
              </a:extLst>
            </p:cNvPr>
            <p:cNvSpPr/>
            <p:nvPr/>
          </p:nvSpPr>
          <p:spPr>
            <a:xfrm>
              <a:off x="10545724" y="2662359"/>
              <a:ext cx="103873" cy="130270"/>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2" name="Shape 1408">
              <a:extLst>
                <a:ext uri="{FF2B5EF4-FFF2-40B4-BE49-F238E27FC236}">
                  <a16:creationId xmlns:a16="http://schemas.microsoft.com/office/drawing/2014/main" id="{D31C79A8-E744-6D65-6535-C4973CA85569}"/>
                </a:ext>
              </a:extLst>
            </p:cNvPr>
            <p:cNvSpPr/>
            <p:nvPr/>
          </p:nvSpPr>
          <p:spPr>
            <a:xfrm>
              <a:off x="10329321" y="2511078"/>
              <a:ext cx="471750" cy="231129"/>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3" name="Shape 1409">
              <a:extLst>
                <a:ext uri="{FF2B5EF4-FFF2-40B4-BE49-F238E27FC236}">
                  <a16:creationId xmlns:a16="http://schemas.microsoft.com/office/drawing/2014/main" id="{76A058EF-0132-62D5-4AD4-A09BEE6BB708}"/>
                </a:ext>
              </a:extLst>
            </p:cNvPr>
            <p:cNvSpPr/>
            <p:nvPr/>
          </p:nvSpPr>
          <p:spPr>
            <a:xfrm>
              <a:off x="10692877" y="2725397"/>
              <a:ext cx="43276" cy="29419"/>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4" name="Shape 1410">
              <a:extLst>
                <a:ext uri="{FF2B5EF4-FFF2-40B4-BE49-F238E27FC236}">
                  <a16:creationId xmlns:a16="http://schemas.microsoft.com/office/drawing/2014/main" id="{56171D5B-6BFB-25E0-B462-5504E3253D4F}"/>
                </a:ext>
              </a:extLst>
            </p:cNvPr>
            <p:cNvSpPr/>
            <p:nvPr/>
          </p:nvSpPr>
          <p:spPr>
            <a:xfrm>
              <a:off x="10147546" y="2885086"/>
              <a:ext cx="181773" cy="395017"/>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5" name="Shape 1411">
              <a:extLst>
                <a:ext uri="{FF2B5EF4-FFF2-40B4-BE49-F238E27FC236}">
                  <a16:creationId xmlns:a16="http://schemas.microsoft.com/office/drawing/2014/main" id="{F97BC56E-ED6B-53FF-33A1-774988757C02}"/>
                </a:ext>
              </a:extLst>
            </p:cNvPr>
            <p:cNvSpPr/>
            <p:nvPr/>
          </p:nvSpPr>
          <p:spPr>
            <a:xfrm>
              <a:off x="10112921" y="3158235"/>
              <a:ext cx="142820" cy="226923"/>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6" name="Shape 1412">
              <a:extLst>
                <a:ext uri="{FF2B5EF4-FFF2-40B4-BE49-F238E27FC236}">
                  <a16:creationId xmlns:a16="http://schemas.microsoft.com/office/drawing/2014/main" id="{EF59E2C9-B959-A56D-9FFC-CF3FF5B208E5}"/>
                </a:ext>
              </a:extLst>
            </p:cNvPr>
            <p:cNvSpPr/>
            <p:nvPr/>
          </p:nvSpPr>
          <p:spPr>
            <a:xfrm>
              <a:off x="9420441" y="2780026"/>
              <a:ext cx="813666" cy="512681"/>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7" name="Shape 1413">
              <a:extLst>
                <a:ext uri="{FF2B5EF4-FFF2-40B4-BE49-F238E27FC236}">
                  <a16:creationId xmlns:a16="http://schemas.microsoft.com/office/drawing/2014/main" id="{EABE4FA2-A9A9-C70C-AA21-70DF1AEC2E97}"/>
                </a:ext>
              </a:extLst>
            </p:cNvPr>
            <p:cNvSpPr/>
            <p:nvPr/>
          </p:nvSpPr>
          <p:spPr>
            <a:xfrm>
              <a:off x="8658710" y="4834963"/>
              <a:ext cx="1259447" cy="958130"/>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8" name="Shape 1414">
              <a:extLst>
                <a:ext uri="{FF2B5EF4-FFF2-40B4-BE49-F238E27FC236}">
                  <a16:creationId xmlns:a16="http://schemas.microsoft.com/office/drawing/2014/main" id="{21E6C0D4-9B69-AE0B-7A66-D0546A7C9270}"/>
                </a:ext>
              </a:extLst>
            </p:cNvPr>
            <p:cNvSpPr/>
            <p:nvPr/>
          </p:nvSpPr>
          <p:spPr>
            <a:xfrm>
              <a:off x="7680579" y="4582823"/>
              <a:ext cx="787700" cy="676576"/>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9" name="Shape 1415">
              <a:extLst>
                <a:ext uri="{FF2B5EF4-FFF2-40B4-BE49-F238E27FC236}">
                  <a16:creationId xmlns:a16="http://schemas.microsoft.com/office/drawing/2014/main" id="{FAFF9B49-39D4-67A5-A210-C04A488244E9}"/>
                </a:ext>
              </a:extLst>
            </p:cNvPr>
            <p:cNvSpPr/>
            <p:nvPr/>
          </p:nvSpPr>
          <p:spPr>
            <a:xfrm>
              <a:off x="7585359" y="3977690"/>
              <a:ext cx="705463" cy="617741"/>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0" name="Shape 1416">
              <a:extLst>
                <a:ext uri="{FF2B5EF4-FFF2-40B4-BE49-F238E27FC236}">
                  <a16:creationId xmlns:a16="http://schemas.microsoft.com/office/drawing/2014/main" id="{EA02A336-91BB-8960-5362-4061DA5F9CE3}"/>
                </a:ext>
              </a:extLst>
            </p:cNvPr>
            <p:cNvSpPr/>
            <p:nvPr/>
          </p:nvSpPr>
          <p:spPr>
            <a:xfrm>
              <a:off x="8217253" y="3851621"/>
              <a:ext cx="1194529" cy="378205"/>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1" name="Shape 1417">
              <a:extLst>
                <a:ext uri="{FF2B5EF4-FFF2-40B4-BE49-F238E27FC236}">
                  <a16:creationId xmlns:a16="http://schemas.microsoft.com/office/drawing/2014/main" id="{1279F77C-9A59-5F9C-0EC0-8F3368A6B87C}"/>
                </a:ext>
              </a:extLst>
            </p:cNvPr>
            <p:cNvSpPr/>
            <p:nvPr/>
          </p:nvSpPr>
          <p:spPr>
            <a:xfrm>
              <a:off x="9065544" y="3725550"/>
              <a:ext cx="1194529" cy="512681"/>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2" name="Shape 1418">
              <a:extLst>
                <a:ext uri="{FF2B5EF4-FFF2-40B4-BE49-F238E27FC236}">
                  <a16:creationId xmlns:a16="http://schemas.microsoft.com/office/drawing/2014/main" id="{94FD0EB7-DA2E-8293-ED3C-881D7531DC6F}"/>
                </a:ext>
              </a:extLst>
            </p:cNvPr>
            <p:cNvSpPr/>
            <p:nvPr/>
          </p:nvSpPr>
          <p:spPr>
            <a:xfrm>
              <a:off x="8892423" y="4145784"/>
              <a:ext cx="735759" cy="769025"/>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9F9EA2"/>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3" name="Shape 1419">
              <a:extLst>
                <a:ext uri="{FF2B5EF4-FFF2-40B4-BE49-F238E27FC236}">
                  <a16:creationId xmlns:a16="http://schemas.microsoft.com/office/drawing/2014/main" id="{DCC17C75-EDBA-4F12-032A-6E171866E67A}"/>
                </a:ext>
              </a:extLst>
            </p:cNvPr>
            <p:cNvSpPr/>
            <p:nvPr/>
          </p:nvSpPr>
          <p:spPr>
            <a:xfrm>
              <a:off x="9134790" y="3292709"/>
              <a:ext cx="1073348" cy="584122"/>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6" name="Shape 1420">
              <a:extLst>
                <a:ext uri="{FF2B5EF4-FFF2-40B4-BE49-F238E27FC236}">
                  <a16:creationId xmlns:a16="http://schemas.microsoft.com/office/drawing/2014/main" id="{A7DCF7EA-1776-8CE5-7F94-E9530965A353}"/>
                </a:ext>
              </a:extLst>
            </p:cNvPr>
            <p:cNvSpPr/>
            <p:nvPr/>
          </p:nvSpPr>
          <p:spPr>
            <a:xfrm>
              <a:off x="9230004" y="4082746"/>
              <a:ext cx="692483" cy="521088"/>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7" name="Shape 1421">
              <a:extLst>
                <a:ext uri="{FF2B5EF4-FFF2-40B4-BE49-F238E27FC236}">
                  <a16:creationId xmlns:a16="http://schemas.microsoft.com/office/drawing/2014/main" id="{225ACA4E-02D3-B2D7-D553-2CB2472D574C}"/>
                </a:ext>
              </a:extLst>
            </p:cNvPr>
            <p:cNvSpPr/>
            <p:nvPr/>
          </p:nvSpPr>
          <p:spPr>
            <a:xfrm>
              <a:off x="8515885" y="4179401"/>
              <a:ext cx="545328" cy="848866"/>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8" name="Shape 1422">
              <a:extLst>
                <a:ext uri="{FF2B5EF4-FFF2-40B4-BE49-F238E27FC236}">
                  <a16:creationId xmlns:a16="http://schemas.microsoft.com/office/drawing/2014/main" id="{03C0AFBF-CAF0-D7EE-502B-35CEB709ABAE}"/>
                </a:ext>
              </a:extLst>
            </p:cNvPr>
            <p:cNvSpPr/>
            <p:nvPr/>
          </p:nvSpPr>
          <p:spPr>
            <a:xfrm>
              <a:off x="8039800" y="4208815"/>
              <a:ext cx="502051" cy="853070"/>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9" name="Shape 1423">
              <a:extLst>
                <a:ext uri="{FF2B5EF4-FFF2-40B4-BE49-F238E27FC236}">
                  <a16:creationId xmlns:a16="http://schemas.microsoft.com/office/drawing/2014/main" id="{731B2D83-EA30-AF77-54EF-A27A9D771D38}"/>
                </a:ext>
              </a:extLst>
            </p:cNvPr>
            <p:cNvSpPr/>
            <p:nvPr/>
          </p:nvSpPr>
          <p:spPr>
            <a:xfrm>
              <a:off x="9623855" y="3179246"/>
              <a:ext cx="623235" cy="441245"/>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0" name="Shape 1424">
              <a:extLst>
                <a:ext uri="{FF2B5EF4-FFF2-40B4-BE49-F238E27FC236}">
                  <a16:creationId xmlns:a16="http://schemas.microsoft.com/office/drawing/2014/main" id="{20B337A2-1A1D-1F4A-3ED7-37A4E0428CE8}"/>
                </a:ext>
              </a:extLst>
            </p:cNvPr>
            <p:cNvSpPr/>
            <p:nvPr/>
          </p:nvSpPr>
          <p:spPr>
            <a:xfrm>
              <a:off x="9242990" y="3128822"/>
              <a:ext cx="640547" cy="613538"/>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1" name="Shape 1425">
              <a:extLst>
                <a:ext uri="{FF2B5EF4-FFF2-40B4-BE49-F238E27FC236}">
                  <a16:creationId xmlns:a16="http://schemas.microsoft.com/office/drawing/2014/main" id="{0483C8A4-5DEB-5505-C661-6738E54FA0DE}"/>
                </a:ext>
              </a:extLst>
            </p:cNvPr>
            <p:cNvSpPr/>
            <p:nvPr/>
          </p:nvSpPr>
          <p:spPr>
            <a:xfrm>
              <a:off x="8303811" y="3456602"/>
              <a:ext cx="1021408" cy="512681"/>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2" name="Shape 1426">
              <a:extLst>
                <a:ext uri="{FF2B5EF4-FFF2-40B4-BE49-F238E27FC236}">
                  <a16:creationId xmlns:a16="http://schemas.microsoft.com/office/drawing/2014/main" id="{98AB22E8-191C-55DC-E164-54C0815F6A2F}"/>
                </a:ext>
              </a:extLst>
            </p:cNvPr>
            <p:cNvSpPr/>
            <p:nvPr/>
          </p:nvSpPr>
          <p:spPr>
            <a:xfrm>
              <a:off x="7433880" y="3275902"/>
              <a:ext cx="930520" cy="785833"/>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3" name="Shape 1427">
              <a:extLst>
                <a:ext uri="{FF2B5EF4-FFF2-40B4-BE49-F238E27FC236}">
                  <a16:creationId xmlns:a16="http://schemas.microsoft.com/office/drawing/2014/main" id="{5893724F-EEC6-CFFF-5B66-3B2DA39F7690}"/>
                </a:ext>
              </a:extLst>
            </p:cNvPr>
            <p:cNvSpPr/>
            <p:nvPr/>
          </p:nvSpPr>
          <p:spPr>
            <a:xfrm>
              <a:off x="7269415" y="1767267"/>
              <a:ext cx="900227" cy="1016960"/>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cxnSp>
          <p:nvCxnSpPr>
            <p:cNvPr id="104" name="Shape 1428">
              <a:extLst>
                <a:ext uri="{FF2B5EF4-FFF2-40B4-BE49-F238E27FC236}">
                  <a16:creationId xmlns:a16="http://schemas.microsoft.com/office/drawing/2014/main" id="{38F53604-8ACE-5A2B-175E-4C510295E575}"/>
                </a:ext>
              </a:extLst>
            </p:cNvPr>
            <p:cNvCxnSpPr/>
            <p:nvPr/>
          </p:nvCxnSpPr>
          <p:spPr>
            <a:xfrm>
              <a:off x="7883994" y="2250535"/>
              <a:ext cx="0" cy="0"/>
            </a:xfrm>
            <a:prstGeom prst="straightConnector1">
              <a:avLst/>
            </a:prstGeom>
            <a:grpFill/>
            <a:ln w="3175" cap="flat" cmpd="sng">
              <a:solidFill>
                <a:schemeClr val="accent1"/>
              </a:solidFill>
              <a:prstDash val="solid"/>
              <a:round/>
              <a:headEnd type="none" w="med" len="med"/>
              <a:tailEnd type="none" w="med" len="med"/>
            </a:ln>
          </p:spPr>
        </p:cxnSp>
        <p:cxnSp>
          <p:nvCxnSpPr>
            <p:cNvPr id="105" name="Shape 1429">
              <a:extLst>
                <a:ext uri="{FF2B5EF4-FFF2-40B4-BE49-F238E27FC236}">
                  <a16:creationId xmlns:a16="http://schemas.microsoft.com/office/drawing/2014/main" id="{838D11B3-7E11-7108-F16B-468AF090235C}"/>
                </a:ext>
              </a:extLst>
            </p:cNvPr>
            <p:cNvCxnSpPr/>
            <p:nvPr/>
          </p:nvCxnSpPr>
          <p:spPr>
            <a:xfrm>
              <a:off x="7883994" y="2250535"/>
              <a:ext cx="0" cy="0"/>
            </a:xfrm>
            <a:prstGeom prst="straightConnector1">
              <a:avLst/>
            </a:prstGeom>
            <a:grpFill/>
            <a:ln w="3175" cap="flat" cmpd="sng">
              <a:solidFill>
                <a:schemeClr val="accent1"/>
              </a:solidFill>
              <a:prstDash val="solid"/>
              <a:miter/>
              <a:headEnd type="none" w="med" len="med"/>
              <a:tailEnd type="none" w="med" len="med"/>
            </a:ln>
          </p:spPr>
        </p:cxnSp>
        <p:sp>
          <p:nvSpPr>
            <p:cNvPr id="106" name="Shape 1430">
              <a:extLst>
                <a:ext uri="{FF2B5EF4-FFF2-40B4-BE49-F238E27FC236}">
                  <a16:creationId xmlns:a16="http://schemas.microsoft.com/office/drawing/2014/main" id="{39721C40-72E5-32B7-0CA8-D8CFE0E52784}"/>
                </a:ext>
              </a:extLst>
            </p:cNvPr>
            <p:cNvSpPr/>
            <p:nvPr/>
          </p:nvSpPr>
          <p:spPr>
            <a:xfrm>
              <a:off x="8096067" y="2065631"/>
              <a:ext cx="1051706" cy="962331"/>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7" name="Shape 1431">
              <a:extLst>
                <a:ext uri="{FF2B5EF4-FFF2-40B4-BE49-F238E27FC236}">
                  <a16:creationId xmlns:a16="http://schemas.microsoft.com/office/drawing/2014/main" id="{C948BB06-3483-38BF-20DB-396524F9C1C5}"/>
                </a:ext>
              </a:extLst>
            </p:cNvPr>
            <p:cNvSpPr/>
            <p:nvPr/>
          </p:nvSpPr>
          <p:spPr>
            <a:xfrm>
              <a:off x="7797433" y="2179094"/>
              <a:ext cx="735759" cy="760623"/>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9" name="Shape 1432">
              <a:extLst>
                <a:ext uri="{FF2B5EF4-FFF2-40B4-BE49-F238E27FC236}">
                  <a16:creationId xmlns:a16="http://schemas.microsoft.com/office/drawing/2014/main" id="{9922F736-BCA3-A62E-F75C-2BA34A5F6109}"/>
                </a:ext>
              </a:extLst>
            </p:cNvPr>
            <p:cNvSpPr/>
            <p:nvPr/>
          </p:nvSpPr>
          <p:spPr>
            <a:xfrm>
              <a:off x="8875110" y="2897690"/>
              <a:ext cx="588609" cy="655562"/>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0" name="Shape 1433">
              <a:extLst>
                <a:ext uri="{FF2B5EF4-FFF2-40B4-BE49-F238E27FC236}">
                  <a16:creationId xmlns:a16="http://schemas.microsoft.com/office/drawing/2014/main" id="{AEB90F94-8B50-C229-6E5E-3EA04335854B}"/>
                </a:ext>
              </a:extLst>
            </p:cNvPr>
            <p:cNvSpPr/>
            <p:nvPr/>
          </p:nvSpPr>
          <p:spPr>
            <a:xfrm>
              <a:off x="8494245" y="3011155"/>
              <a:ext cx="432801" cy="722799"/>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1" name="Shape 1434">
              <a:extLst>
                <a:ext uri="{FF2B5EF4-FFF2-40B4-BE49-F238E27FC236}">
                  <a16:creationId xmlns:a16="http://schemas.microsoft.com/office/drawing/2014/main" id="{E9E63C3D-31E7-DF30-0D99-3497DB356339}"/>
                </a:ext>
              </a:extLst>
            </p:cNvPr>
            <p:cNvSpPr/>
            <p:nvPr/>
          </p:nvSpPr>
          <p:spPr>
            <a:xfrm>
              <a:off x="8005180" y="2918703"/>
              <a:ext cx="558314" cy="949725"/>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2" name="Shape 1435">
              <a:extLst>
                <a:ext uri="{FF2B5EF4-FFF2-40B4-BE49-F238E27FC236}">
                  <a16:creationId xmlns:a16="http://schemas.microsoft.com/office/drawing/2014/main" id="{28C7EC18-94FF-7AAA-1559-F6C33F3D7EAF}"/>
                </a:ext>
              </a:extLst>
            </p:cNvPr>
            <p:cNvSpPr/>
            <p:nvPr/>
          </p:nvSpPr>
          <p:spPr>
            <a:xfrm>
              <a:off x="7321353" y="2708585"/>
              <a:ext cx="848289" cy="605135"/>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grpSp>
      <p:sp>
        <p:nvSpPr>
          <p:cNvPr id="108" name="Rectangle 107">
            <a:extLst>
              <a:ext uri="{FF2B5EF4-FFF2-40B4-BE49-F238E27FC236}">
                <a16:creationId xmlns:a16="http://schemas.microsoft.com/office/drawing/2014/main" id="{093E15AC-7813-3A35-95E1-F79B2D282F5E}"/>
              </a:ext>
            </a:extLst>
          </p:cNvPr>
          <p:cNvSpPr/>
          <p:nvPr/>
        </p:nvSpPr>
        <p:spPr>
          <a:xfrm>
            <a:off x="595556" y="6080760"/>
            <a:ext cx="11590046" cy="365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platzhalter 10">
            <a:extLst>
              <a:ext uri="{FF2B5EF4-FFF2-40B4-BE49-F238E27FC236}">
                <a16:creationId xmlns:a16="http://schemas.microsoft.com/office/drawing/2014/main" id="{A736C8EA-8864-8193-02B3-6E9E55821BD2}"/>
              </a:ext>
            </a:extLst>
          </p:cNvPr>
          <p:cNvSpPr txBox="1">
            <a:spLocks/>
          </p:cNvSpPr>
          <p:nvPr/>
        </p:nvSpPr>
        <p:spPr>
          <a:xfrm>
            <a:off x="502920" y="5899257"/>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b="1" dirty="0"/>
              <a:t>Past performance is not a reliable indicator of future performance and is not constant over time</a:t>
            </a:r>
          </a:p>
        </p:txBody>
      </p:sp>
      <p:sp>
        <p:nvSpPr>
          <p:cNvPr id="9" name="Espace réservé du texte 5">
            <a:extLst>
              <a:ext uri="{FF2B5EF4-FFF2-40B4-BE49-F238E27FC236}">
                <a16:creationId xmlns:a16="http://schemas.microsoft.com/office/drawing/2014/main" id="{D4DB672C-813B-65B3-70A4-BFEFB1994AB8}"/>
              </a:ext>
            </a:extLst>
          </p:cNvPr>
          <p:cNvSpPr txBox="1">
            <a:spLocks/>
          </p:cNvSpPr>
          <p:nvPr/>
        </p:nvSpPr>
        <p:spPr>
          <a:xfrm>
            <a:off x="502920" y="6113025"/>
            <a:ext cx="11212227" cy="365107"/>
          </a:xfrm>
          <a:prstGeom prst="rect">
            <a:avLst/>
          </a:prstGeom>
        </p:spPr>
        <p:txBody>
          <a:bodyPr vert="horz" lIns="82931" tIns="41465" rIns="82931" bIns="41465" rtlCol="0" anchor="b">
            <a:noAutofit/>
          </a:bodyPr>
          <a:lstStyle>
            <a:defPPr>
              <a:defRPr lang="fr-FR"/>
            </a:defPPr>
            <a:lvl1pPr marR="0" lvl="0" indent="0" defTabSz="914269" fontAlgn="auto">
              <a:lnSpc>
                <a:spcPct val="90000"/>
              </a:lnSpc>
              <a:spcBef>
                <a:spcPts val="1000"/>
              </a:spcBef>
              <a:spcAft>
                <a:spcPts val="0"/>
              </a:spcAft>
              <a:buClrTx/>
              <a:buSzTx/>
              <a:buFontTx/>
              <a:buNone/>
              <a:tabLst/>
              <a:defRPr kumimoji="0" sz="800" b="0" i="0" u="none" strike="noStrike" cap="none" spc="0" normalizeH="0" baseline="0">
                <a:ln>
                  <a:noFill/>
                </a:ln>
                <a:solidFill>
                  <a:srgbClr val="272529"/>
                </a:solidFill>
                <a:effectLst/>
                <a:uLnTx/>
                <a:uFillTx/>
                <a:latin typeface="Lato" panose="020F0502020204030203" pitchFamily="34" charset="0"/>
                <a:ea typeface="Lato" panose="020F0502020204030203" pitchFamily="34" charset="0"/>
                <a:cs typeface="Lato" panose="020F0502020204030203" pitchFamily="34" charset="0"/>
              </a:defRPr>
            </a:lvl1pPr>
            <a:lvl2pPr marL="504063"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2pPr>
            <a:lvl3pPr marL="1008126"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3pPr>
            <a:lvl4pPr marL="1512189"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4pPr>
            <a:lvl5pPr marL="2016252"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5pPr>
            <a:lvl6pPr marL="2772347" indent="-252032" defTabSz="1008126">
              <a:lnSpc>
                <a:spcPct val="90000"/>
              </a:lnSpc>
              <a:spcBef>
                <a:spcPts val="551"/>
              </a:spcBef>
              <a:buFont typeface="Arial" panose="020B0604020202020204" pitchFamily="34" charset="0"/>
              <a:buChar char="•"/>
              <a:defRPr sz="1985"/>
            </a:lvl6pPr>
            <a:lvl7pPr marL="3276410" indent="-252032" defTabSz="1008126">
              <a:lnSpc>
                <a:spcPct val="90000"/>
              </a:lnSpc>
              <a:spcBef>
                <a:spcPts val="551"/>
              </a:spcBef>
              <a:buFont typeface="Arial" panose="020B0604020202020204" pitchFamily="34" charset="0"/>
              <a:buChar char="•"/>
              <a:defRPr sz="1985"/>
            </a:lvl7pPr>
            <a:lvl8pPr marL="3780473" indent="-252032" defTabSz="1008126">
              <a:lnSpc>
                <a:spcPct val="90000"/>
              </a:lnSpc>
              <a:spcBef>
                <a:spcPts val="551"/>
              </a:spcBef>
              <a:buFont typeface="Arial" panose="020B0604020202020204" pitchFamily="34" charset="0"/>
              <a:buChar char="•"/>
              <a:defRPr sz="1985"/>
            </a:lvl8pPr>
            <a:lvl9pPr marL="4284536" indent="-252032" defTabSz="1008126">
              <a:lnSpc>
                <a:spcPct val="90000"/>
              </a:lnSpc>
              <a:spcBef>
                <a:spcPts val="551"/>
              </a:spcBef>
              <a:buFont typeface="Arial" panose="020B0604020202020204" pitchFamily="34" charset="0"/>
              <a:buChar char="•"/>
              <a:defRPr sz="1985"/>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latin typeface="Lato" panose="020F0502020204030203" pitchFamily="34" charset="0"/>
              </a:rPr>
              <a:t>Source: ODDO BHF AM, Bloomberg, Friedrich Ebert Foundation, IFO, IG, Federal Reserve, </a:t>
            </a:r>
            <a:r>
              <a:rPr kumimoji="0" lang="en-US" sz="800" b="0" i="0" u="none" strike="noStrike" kern="1200" cap="none" spc="0" normalizeH="0" baseline="0" dirty="0" err="1">
                <a:ln>
                  <a:noFill/>
                </a:ln>
                <a:solidFill>
                  <a:srgbClr val="272529"/>
                </a:solidFill>
                <a:effectLst/>
                <a:uLnTx/>
                <a:uFillTx/>
                <a:latin typeface="Lato" panose="020F0502020204030203" pitchFamily="34" charset="0"/>
              </a:rPr>
              <a:t>Investopedia,WIPO</a:t>
            </a:r>
            <a:r>
              <a:rPr kumimoji="0" lang="en-US" sz="800" b="0" i="0" u="none" strike="noStrike" kern="1200" cap="none" spc="0" normalizeH="0" baseline="0" dirty="0">
                <a:ln>
                  <a:noFill/>
                </a:ln>
                <a:solidFill>
                  <a:srgbClr val="272529"/>
                </a:solidFill>
                <a:effectLst/>
                <a:uLnTx/>
                <a:uFillTx/>
                <a:latin typeface="Lato" panose="020F0502020204030203" pitchFamily="34" charset="0"/>
              </a:rPr>
              <a:t>, IMF, MSCI | Data as of 2024  </a:t>
            </a:r>
          </a:p>
        </p:txBody>
      </p:sp>
      <p:sp>
        <p:nvSpPr>
          <p:cNvPr id="16" name="Espace réservé du numéro de diapositive 4">
            <a:extLst>
              <a:ext uri="{FF2B5EF4-FFF2-40B4-BE49-F238E27FC236}">
                <a16:creationId xmlns:a16="http://schemas.microsoft.com/office/drawing/2014/main" id="{C205559C-2E7A-2CDC-79EF-472138BA2B8E}"/>
              </a:ext>
            </a:extLst>
          </p:cNvPr>
          <p:cNvSpPr txBox="1">
            <a:spLocks/>
          </p:cNvSpPr>
          <p:nvPr/>
        </p:nvSpPr>
        <p:spPr>
          <a:xfrm>
            <a:off x="10722864" y="6351275"/>
            <a:ext cx="1011936" cy="365106"/>
          </a:xfrm>
          <a:prstGeom prst="rect">
            <a:avLst/>
          </a:prstGeom>
        </p:spPr>
        <p:txBody>
          <a:bodyPr vert="horz" lIns="82931" tIns="41465" rIns="82931" bIns="41465" rtlCol="0" anchor="ctr"/>
          <a:lstStyle>
            <a:defPPr>
              <a:defRPr lang="de-DE"/>
            </a:defPPr>
            <a:lvl1pPr marR="0" lvl="0" indent="0" algn="r" defTabSz="1008126" fontAlgn="auto">
              <a:lnSpc>
                <a:spcPct val="100000"/>
              </a:lnSpc>
              <a:spcBef>
                <a:spcPts val="0"/>
              </a:spcBef>
              <a:spcAft>
                <a:spcPts val="0"/>
              </a:spcAft>
              <a:buClrTx/>
              <a:buSzTx/>
              <a:buFontTx/>
              <a:buNone/>
              <a:tabLst/>
              <a:defRPr kumimoji="0" lang="fr-FR" sz="992" b="0" i="0" u="none" strike="noStrike" cap="none" spc="-6" normalizeH="0" baseline="0" smtClean="0">
                <a:ln>
                  <a:noFill/>
                </a:ln>
                <a:solidFill>
                  <a:srgbClr val="EA4334"/>
                </a:solidFill>
                <a:effectLst/>
                <a:uLnTx/>
                <a:uFillTx/>
                <a:latin typeface="Lato-Heavy"/>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69"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a:ln>
                  <a:noFill/>
                </a:ln>
                <a:solidFill>
                  <a:srgbClr val="EA4334"/>
                </a:solidFill>
                <a:effectLst/>
                <a:uLnTx/>
                <a:uFillTx/>
                <a:latin typeface="Lato-Heavy"/>
                <a:ea typeface="+mn-ea"/>
              </a:rPr>
              <a:pPr marL="0" marR="0" lvl="0" indent="0" algn="r" defTabSz="914269" rtl="0" eaLnBrk="1" fontAlgn="auto" latinLnBrk="0" hangingPunct="1">
                <a:lnSpc>
                  <a:spcPct val="100000"/>
                </a:lnSpc>
                <a:spcBef>
                  <a:spcPts val="0"/>
                </a:spcBef>
                <a:spcAft>
                  <a:spcPts val="0"/>
                </a:spcAft>
                <a:buClrTx/>
                <a:buSzTx/>
                <a:buFontTx/>
                <a:buNone/>
                <a:tabLst/>
                <a:defRPr/>
              </a:pPr>
              <a:t>12</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9" name="Rectangle 28">
            <a:extLst>
              <a:ext uri="{FF2B5EF4-FFF2-40B4-BE49-F238E27FC236}">
                <a16:creationId xmlns:a16="http://schemas.microsoft.com/office/drawing/2014/main" id="{BD7193D1-9378-7590-94D2-303850CAEB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abgerundete Ecken 5">
            <a:extLst>
              <a:ext uri="{FF2B5EF4-FFF2-40B4-BE49-F238E27FC236}">
                <a16:creationId xmlns:a16="http://schemas.microsoft.com/office/drawing/2014/main" id="{9D0F9195-33F3-8DBE-54C7-C99E30857BD9}"/>
              </a:ext>
            </a:extLst>
          </p:cNvPr>
          <p:cNvSpPr/>
          <p:nvPr/>
        </p:nvSpPr>
        <p:spPr>
          <a:xfrm>
            <a:off x="1094406"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World’s largest economy</a:t>
            </a:r>
          </a:p>
        </p:txBody>
      </p:sp>
      <p:pic>
        <p:nvPicPr>
          <p:cNvPr id="5" name="Picture 14" descr="Busreise ab San Francisco bis nach New York 🚌 | CANUSA">
            <a:extLst>
              <a:ext uri="{FF2B5EF4-FFF2-40B4-BE49-F238E27FC236}">
                <a16:creationId xmlns:a16="http://schemas.microsoft.com/office/drawing/2014/main" id="{E587D5EA-179C-88D5-5734-BA1307BACC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20" t="22681" r="120" b="62090"/>
          <a:stretch/>
        </p:blipFill>
        <p:spPr bwMode="auto">
          <a:xfrm>
            <a:off x="-11309" y="-1"/>
            <a:ext cx="12203844" cy="1898367"/>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4C3A6996-572B-BD84-CE12-31620EC5677F}"/>
              </a:ext>
            </a:extLst>
          </p:cNvPr>
          <p:cNvSpPr/>
          <p:nvPr/>
        </p:nvSpPr>
        <p:spPr>
          <a:xfrm>
            <a:off x="829019"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de-DE" sz="1100" dirty="0">
                <a:solidFill>
                  <a:schemeClr val="tx1"/>
                </a:solidFill>
              </a:rPr>
              <a:t>The US </a:t>
            </a:r>
            <a:r>
              <a:rPr lang="de-DE" sz="1100" dirty="0" err="1">
                <a:solidFill>
                  <a:schemeClr val="tx1"/>
                </a:solidFill>
              </a:rPr>
              <a:t>economy</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largest</a:t>
            </a:r>
            <a:r>
              <a:rPr lang="de-DE" sz="1100" dirty="0">
                <a:solidFill>
                  <a:schemeClr val="tx1"/>
                </a:solidFill>
              </a:rPr>
              <a:t> </a:t>
            </a:r>
            <a:r>
              <a:rPr lang="de-DE" sz="1100" dirty="0" err="1">
                <a:solidFill>
                  <a:schemeClr val="tx1"/>
                </a:solidFill>
              </a:rPr>
              <a:t>worldwide</a:t>
            </a:r>
            <a:r>
              <a:rPr lang="de-DE" sz="1100" dirty="0">
                <a:solidFill>
                  <a:schemeClr val="tx1"/>
                </a:solidFill>
              </a:rPr>
              <a:t> </a:t>
            </a:r>
            <a:r>
              <a:rPr lang="de-DE" sz="1100" dirty="0" err="1">
                <a:solidFill>
                  <a:schemeClr val="tx1"/>
                </a:solidFill>
              </a:rPr>
              <a:t>with</a:t>
            </a:r>
            <a:r>
              <a:rPr lang="de-DE" sz="1100" dirty="0">
                <a:solidFill>
                  <a:schemeClr val="tx1"/>
                </a:solidFill>
              </a:rPr>
              <a:t> a GDP</a:t>
            </a:r>
            <a:r>
              <a:rPr lang="en-US" sz="1100" dirty="0">
                <a:solidFill>
                  <a:schemeClr val="tx1"/>
                </a:solidFill>
              </a:rPr>
              <a:t> of 29 trillion $</a:t>
            </a:r>
          </a:p>
        </p:txBody>
      </p:sp>
      <p:sp>
        <p:nvSpPr>
          <p:cNvPr id="162" name="Oval 161">
            <a:extLst>
              <a:ext uri="{FF2B5EF4-FFF2-40B4-BE49-F238E27FC236}">
                <a16:creationId xmlns:a16="http://schemas.microsoft.com/office/drawing/2014/main" id="{F4907D6F-4C3A-92FD-DA47-8554FDD286E0}"/>
              </a:ext>
            </a:extLst>
          </p:cNvPr>
          <p:cNvSpPr>
            <a:spLocks noChangeAspect="1"/>
          </p:cNvSpPr>
          <p:nvPr/>
        </p:nvSpPr>
        <p:spPr>
          <a:xfrm>
            <a:off x="494140" y="2161456"/>
            <a:ext cx="684863" cy="684863"/>
          </a:xfrm>
          <a:prstGeom prst="ellipse">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abgerundete Ecken 6">
            <a:extLst>
              <a:ext uri="{FF2B5EF4-FFF2-40B4-BE49-F238E27FC236}">
                <a16:creationId xmlns:a16="http://schemas.microsoft.com/office/drawing/2014/main" id="{FCB8EB29-46EE-5F7A-BFD7-E08113F9206A}"/>
              </a:ext>
            </a:extLst>
          </p:cNvPr>
          <p:cNvSpPr/>
          <p:nvPr/>
        </p:nvSpPr>
        <p:spPr>
          <a:xfrm>
            <a:off x="1094406"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Innovation Center</a:t>
            </a:r>
          </a:p>
        </p:txBody>
      </p:sp>
      <p:sp>
        <p:nvSpPr>
          <p:cNvPr id="10" name="Rechteck 9">
            <a:extLst>
              <a:ext uri="{FF2B5EF4-FFF2-40B4-BE49-F238E27FC236}">
                <a16:creationId xmlns:a16="http://schemas.microsoft.com/office/drawing/2014/main" id="{EF5F5E2D-6587-C150-16C1-28D36E4AA086}"/>
              </a:ext>
            </a:extLst>
          </p:cNvPr>
          <p:cNvSpPr/>
          <p:nvPr/>
        </p:nvSpPr>
        <p:spPr>
          <a:xfrm>
            <a:off x="829019"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Home to many world-leading technology companies and innovative start-ups</a:t>
            </a:r>
          </a:p>
        </p:txBody>
      </p:sp>
      <p:sp>
        <p:nvSpPr>
          <p:cNvPr id="17" name="Rechteck: abgerundete Ecken 16">
            <a:extLst>
              <a:ext uri="{FF2B5EF4-FFF2-40B4-BE49-F238E27FC236}">
                <a16:creationId xmlns:a16="http://schemas.microsoft.com/office/drawing/2014/main" id="{0D15D02C-372C-9E72-2096-DA10EF2911A3}"/>
              </a:ext>
            </a:extLst>
          </p:cNvPr>
          <p:cNvSpPr/>
          <p:nvPr/>
        </p:nvSpPr>
        <p:spPr>
          <a:xfrm>
            <a:off x="869623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Major Financial Market</a:t>
            </a:r>
          </a:p>
        </p:txBody>
      </p:sp>
      <p:sp>
        <p:nvSpPr>
          <p:cNvPr id="18" name="Rechteck 17">
            <a:extLst>
              <a:ext uri="{FF2B5EF4-FFF2-40B4-BE49-F238E27FC236}">
                <a16:creationId xmlns:a16="http://schemas.microsoft.com/office/drawing/2014/main" id="{141932BE-443B-A79A-8B71-B96A41E3BFBD}"/>
              </a:ext>
            </a:extLst>
          </p:cNvPr>
          <p:cNvSpPr/>
          <p:nvPr/>
        </p:nvSpPr>
        <p:spPr>
          <a:xfrm>
            <a:off x="843084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Largest stock market in the world covering around 63% of the global market cap</a:t>
            </a:r>
          </a:p>
        </p:txBody>
      </p:sp>
      <p:sp>
        <p:nvSpPr>
          <p:cNvPr id="20" name="Rechteck: abgerundete Ecken 19">
            <a:extLst>
              <a:ext uri="{FF2B5EF4-FFF2-40B4-BE49-F238E27FC236}">
                <a16:creationId xmlns:a16="http://schemas.microsoft.com/office/drawing/2014/main" id="{3A3026E8-9148-C9FD-0165-C5495119C372}"/>
              </a:ext>
            </a:extLst>
          </p:cNvPr>
          <p:cNvSpPr/>
          <p:nvPr/>
        </p:nvSpPr>
        <p:spPr>
          <a:xfrm>
            <a:off x="478994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Industry diversity</a:t>
            </a:r>
          </a:p>
        </p:txBody>
      </p:sp>
      <p:sp>
        <p:nvSpPr>
          <p:cNvPr id="21" name="Rechteck 20">
            <a:extLst>
              <a:ext uri="{FF2B5EF4-FFF2-40B4-BE49-F238E27FC236}">
                <a16:creationId xmlns:a16="http://schemas.microsoft.com/office/drawing/2014/main" id="{EB145642-5ECA-7E94-0826-C584B97A6C95}"/>
              </a:ext>
            </a:extLst>
          </p:cNvPr>
          <p:cNvSpPr/>
          <p:nvPr/>
        </p:nvSpPr>
        <p:spPr>
          <a:xfrm>
            <a:off x="452455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Access to big success stories from both the new and old economy</a:t>
            </a:r>
          </a:p>
        </p:txBody>
      </p:sp>
      <p:sp>
        <p:nvSpPr>
          <p:cNvPr id="26" name="Oval 169">
            <a:extLst>
              <a:ext uri="{FF2B5EF4-FFF2-40B4-BE49-F238E27FC236}">
                <a16:creationId xmlns:a16="http://schemas.microsoft.com/office/drawing/2014/main" id="{494C680B-DD7F-9B6F-722A-C01CC7F89ECF}"/>
              </a:ext>
            </a:extLst>
          </p:cNvPr>
          <p:cNvSpPr>
            <a:spLocks/>
          </p:cNvSpPr>
          <p:nvPr/>
        </p:nvSpPr>
        <p:spPr>
          <a:xfrm>
            <a:off x="494140" y="4089609"/>
            <a:ext cx="684000" cy="684000"/>
          </a:xfrm>
          <a:prstGeom prst="ellipse">
            <a:avLst/>
          </a:prstGeom>
          <a:blipFill dpi="0" rotWithShape="1">
            <a:blip r:embed="rId5"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53">
            <a:extLst>
              <a:ext uri="{FF2B5EF4-FFF2-40B4-BE49-F238E27FC236}">
                <a16:creationId xmlns:a16="http://schemas.microsoft.com/office/drawing/2014/main" id="{769D9D78-0CBC-A418-014E-BA7750B74DAB}"/>
              </a:ext>
            </a:extLst>
          </p:cNvPr>
          <p:cNvSpPr>
            <a:spLocks/>
          </p:cNvSpPr>
          <p:nvPr/>
        </p:nvSpPr>
        <p:spPr>
          <a:xfrm>
            <a:off x="8086721" y="2161456"/>
            <a:ext cx="684000" cy="684000"/>
          </a:xfrm>
          <a:prstGeom prst="ellipse">
            <a:avLst/>
          </a:prstGeom>
          <a:blipFill>
            <a:blip r:embed="rId6"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59">
            <a:extLst>
              <a:ext uri="{FF2B5EF4-FFF2-40B4-BE49-F238E27FC236}">
                <a16:creationId xmlns:a16="http://schemas.microsoft.com/office/drawing/2014/main" id="{52B248AA-5FB5-A359-040C-5A1F5C9F3237}"/>
              </a:ext>
            </a:extLst>
          </p:cNvPr>
          <p:cNvSpPr>
            <a:spLocks/>
          </p:cNvSpPr>
          <p:nvPr/>
        </p:nvSpPr>
        <p:spPr>
          <a:xfrm>
            <a:off x="4203390" y="2161456"/>
            <a:ext cx="684000" cy="684000"/>
          </a:xfrm>
          <a:prstGeom prst="ellipse">
            <a:avLst/>
          </a:prstGeom>
          <a:blipFill dpi="0" rotWithShape="1">
            <a:blip r:embed="rId7"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abgerundete Ecken 31">
            <a:extLst>
              <a:ext uri="{FF2B5EF4-FFF2-40B4-BE49-F238E27FC236}">
                <a16:creationId xmlns:a16="http://schemas.microsoft.com/office/drawing/2014/main" id="{4901C126-E258-BB1E-0D0F-28CBEB972464}"/>
              </a:ext>
            </a:extLst>
          </p:cNvPr>
          <p:cNvSpPr/>
          <p:nvPr/>
        </p:nvSpPr>
        <p:spPr>
          <a:xfrm>
            <a:off x="478994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Sheer Size of the Country</a:t>
            </a:r>
          </a:p>
        </p:txBody>
      </p:sp>
      <p:sp>
        <p:nvSpPr>
          <p:cNvPr id="33" name="Rechteck 32">
            <a:extLst>
              <a:ext uri="{FF2B5EF4-FFF2-40B4-BE49-F238E27FC236}">
                <a16:creationId xmlns:a16="http://schemas.microsoft.com/office/drawing/2014/main" id="{C010E1AF-6D0E-150E-8405-D79B535A4FFE}"/>
              </a:ext>
            </a:extLst>
          </p:cNvPr>
          <p:cNvSpPr/>
          <p:nvPr/>
        </p:nvSpPr>
        <p:spPr>
          <a:xfrm>
            <a:off x="452455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US" sz="1100" dirty="0">
                <a:solidFill>
                  <a:schemeClr val="tx1"/>
                </a:solidFill>
              </a:rPr>
              <a:t>With about 345 million people, the USA has the 3rd biggest population in the world and also ranks 3rd in terms of area</a:t>
            </a:r>
          </a:p>
        </p:txBody>
      </p:sp>
      <p:pic>
        <p:nvPicPr>
          <p:cNvPr id="5122" name="Picture 2" descr="Bevölkerungszahl in NRW lag Ende 2022 bei über 18,1 ...">
            <a:extLst>
              <a:ext uri="{FF2B5EF4-FFF2-40B4-BE49-F238E27FC236}">
                <a16:creationId xmlns:a16="http://schemas.microsoft.com/office/drawing/2014/main" id="{75D36036-A7FD-74A8-1BF4-29A4D32CC3E7}"/>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390"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9" name="Rechteck: abgerundete Ecken 38">
            <a:extLst>
              <a:ext uri="{FF2B5EF4-FFF2-40B4-BE49-F238E27FC236}">
                <a16:creationId xmlns:a16="http://schemas.microsoft.com/office/drawing/2014/main" id="{FBB94ED0-F4C3-806B-7CE4-6677B062330E}"/>
              </a:ext>
            </a:extLst>
          </p:cNvPr>
          <p:cNvSpPr/>
          <p:nvPr/>
        </p:nvSpPr>
        <p:spPr>
          <a:xfrm>
            <a:off x="869623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Historically attractive</a:t>
            </a:r>
          </a:p>
        </p:txBody>
      </p:sp>
      <p:sp>
        <p:nvSpPr>
          <p:cNvPr id="40" name="Rechteck 39">
            <a:extLst>
              <a:ext uri="{FF2B5EF4-FFF2-40B4-BE49-F238E27FC236}">
                <a16:creationId xmlns:a16="http://schemas.microsoft.com/office/drawing/2014/main" id="{D23C4BD9-1240-E00C-5CFB-3193D8125E28}"/>
              </a:ext>
            </a:extLst>
          </p:cNvPr>
          <p:cNvSpPr/>
          <p:nvPr/>
        </p:nvSpPr>
        <p:spPr>
          <a:xfrm>
            <a:off x="843084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Since its inception in 1957, the S&amp;P500 generated an average annual performance of 10.3 %</a:t>
            </a:r>
          </a:p>
        </p:txBody>
      </p:sp>
      <p:pic>
        <p:nvPicPr>
          <p:cNvPr id="5124" name="Picture 4" descr="Here's How Much Money Really Exists In The World">
            <a:extLst>
              <a:ext uri="{FF2B5EF4-FFF2-40B4-BE49-F238E27FC236}">
                <a16:creationId xmlns:a16="http://schemas.microsoft.com/office/drawing/2014/main" id="{5BBD51CE-5903-CF7E-46BB-C56AD0D71ABA}"/>
              </a:ext>
            </a:extLst>
          </p:cNvPr>
          <p:cNvPicPr preferRelativeResize="0">
            <a:picLocks noChangeArrowheads="1"/>
          </p:cNvPicPr>
          <p:nvPr/>
        </p:nvPicPr>
        <p:blipFill rotWithShape="1">
          <a:blip r:embed="rId9">
            <a:extLst>
              <a:ext uri="{28A0092B-C50C-407E-A947-70E740481C1C}">
                <a14:useLocalDpi xmlns:a14="http://schemas.microsoft.com/office/drawing/2010/main" val="0"/>
              </a:ext>
            </a:extLst>
          </a:blip>
          <a:srcRect l="-1" r="36169"/>
          <a:stretch/>
        </p:blipFill>
        <p:spPr bwMode="auto">
          <a:xfrm>
            <a:off x="8086721"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5" name="Titel 2">
            <a:extLst>
              <a:ext uri="{FF2B5EF4-FFF2-40B4-BE49-F238E27FC236}">
                <a16:creationId xmlns:a16="http://schemas.microsoft.com/office/drawing/2014/main" id="{868CB34C-278B-0E8E-114F-EC094C8C576C}"/>
              </a:ext>
            </a:extLst>
          </p:cNvPr>
          <p:cNvSpPr>
            <a:spLocks noGrp="1"/>
          </p:cNvSpPr>
          <p:nvPr>
            <p:ph type="title"/>
          </p:nvPr>
        </p:nvSpPr>
        <p:spPr>
          <a:xfrm>
            <a:off x="548640" y="308526"/>
            <a:ext cx="10515600" cy="150682"/>
          </a:xfrm>
        </p:spPr>
        <p:txBody>
          <a:bodyPr/>
          <a:lstStyle/>
          <a:p>
            <a:r>
              <a:rPr lang="en-US" dirty="0">
                <a:solidFill>
                  <a:schemeClr val="bg1"/>
                </a:solidFill>
              </a:rPr>
              <a:t>Introduction</a:t>
            </a:r>
          </a:p>
        </p:txBody>
      </p:sp>
      <p:sp>
        <p:nvSpPr>
          <p:cNvPr id="36" name="Textplatzhalter 3">
            <a:extLst>
              <a:ext uri="{FF2B5EF4-FFF2-40B4-BE49-F238E27FC236}">
                <a16:creationId xmlns:a16="http://schemas.microsoft.com/office/drawing/2014/main" id="{47FDD8C7-C60E-BB28-E6B9-6FE9CAE32842}"/>
              </a:ext>
            </a:extLst>
          </p:cNvPr>
          <p:cNvSpPr>
            <a:spLocks noGrp="1"/>
          </p:cNvSpPr>
          <p:nvPr>
            <p:ph type="body" sz="quarter" idx="13"/>
          </p:nvPr>
        </p:nvSpPr>
        <p:spPr>
          <a:xfrm>
            <a:off x="448056" y="475488"/>
            <a:ext cx="11540978" cy="768096"/>
          </a:xfrm>
        </p:spPr>
        <p:txBody>
          <a:bodyPr/>
          <a:lstStyle/>
          <a:p>
            <a:r>
              <a:rPr lang="en-US" dirty="0">
                <a:solidFill>
                  <a:schemeClr val="bg1"/>
                </a:solidFill>
              </a:rPr>
              <a:t>Why invest in the USA?</a:t>
            </a:r>
          </a:p>
        </p:txBody>
      </p:sp>
      <p:sp>
        <p:nvSpPr>
          <p:cNvPr id="37" name="Textplatzhalter 6">
            <a:extLst>
              <a:ext uri="{FF2B5EF4-FFF2-40B4-BE49-F238E27FC236}">
                <a16:creationId xmlns:a16="http://schemas.microsoft.com/office/drawing/2014/main" id="{F19800C1-6A7F-7D14-D663-43A4D0A0D8FA}"/>
              </a:ext>
            </a:extLst>
          </p:cNvPr>
          <p:cNvSpPr>
            <a:spLocks noGrp="1"/>
          </p:cNvSpPr>
          <p:nvPr>
            <p:ph type="body" sz="quarter" idx="14"/>
          </p:nvPr>
        </p:nvSpPr>
        <p:spPr>
          <a:xfrm>
            <a:off x="468769" y="1175009"/>
            <a:ext cx="11316921" cy="719544"/>
          </a:xfrm>
        </p:spPr>
        <p:txBody>
          <a:bodyPr/>
          <a:lstStyle/>
          <a:p>
            <a:r>
              <a:rPr lang="en-US" dirty="0">
                <a:solidFill>
                  <a:schemeClr val="bg1"/>
                </a:solidFill>
              </a:rPr>
              <a:t>A leading Market that cannot be neglected</a:t>
            </a:r>
          </a:p>
        </p:txBody>
      </p:sp>
      <p:sp>
        <p:nvSpPr>
          <p:cNvPr id="2" name="object 7">
            <a:extLst>
              <a:ext uri="{FF2B5EF4-FFF2-40B4-BE49-F238E27FC236}">
                <a16:creationId xmlns:a16="http://schemas.microsoft.com/office/drawing/2014/main" id="{24FCA43B-1D9B-F781-9F3C-5EBCAE391729}"/>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97861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hteck 1034">
            <a:extLst>
              <a:ext uri="{FF2B5EF4-FFF2-40B4-BE49-F238E27FC236}">
                <a16:creationId xmlns:a16="http://schemas.microsoft.com/office/drawing/2014/main" id="{67C6D277-4CE3-6794-C29E-399BADE37EE4}"/>
              </a:ext>
            </a:extLst>
          </p:cNvPr>
          <p:cNvSpPr/>
          <p:nvPr/>
        </p:nvSpPr>
        <p:spPr>
          <a:xfrm>
            <a:off x="595619" y="2470462"/>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technology sector globally with their </a:t>
            </a:r>
            <a:r>
              <a:rPr lang="en-US" sz="1200" b="1" dirty="0">
                <a:solidFill>
                  <a:schemeClr val="tx1"/>
                </a:solidFill>
              </a:rPr>
              <a:t>innovation leadership</a:t>
            </a:r>
            <a:r>
              <a:rPr lang="en-US" sz="1200" dirty="0">
                <a:solidFill>
                  <a:schemeClr val="tx1"/>
                </a:solidFill>
              </a:rPr>
              <a:t> and impact on technological advancement</a:t>
            </a:r>
          </a:p>
        </p:txBody>
      </p:sp>
      <p:sp>
        <p:nvSpPr>
          <p:cNvPr id="3" name="Text Placeholder 2">
            <a:extLst>
              <a:ext uri="{FF2B5EF4-FFF2-40B4-BE49-F238E27FC236}">
                <a16:creationId xmlns:a16="http://schemas.microsoft.com/office/drawing/2014/main" id="{BFF41798-2E87-4F2C-DD4D-4AEFCD1B7E61}"/>
              </a:ext>
            </a:extLst>
          </p:cNvPr>
          <p:cNvSpPr>
            <a:spLocks noGrp="1"/>
          </p:cNvSpPr>
          <p:nvPr>
            <p:ph type="body" sz="quarter" idx="14"/>
          </p:nvPr>
        </p:nvSpPr>
        <p:spPr>
          <a:xfrm>
            <a:off x="487623" y="1175009"/>
            <a:ext cx="11225841" cy="719544"/>
          </a:xfrm>
        </p:spPr>
        <p:txBody>
          <a:bodyPr/>
          <a:lstStyle/>
          <a:p>
            <a:r>
              <a:rPr lang="en-US" dirty="0"/>
              <a:t> </a:t>
            </a:r>
          </a:p>
        </p:txBody>
      </p:sp>
      <p:sp>
        <p:nvSpPr>
          <p:cNvPr id="4" name="Slide Number Placeholder 3">
            <a:extLst>
              <a:ext uri="{FF2B5EF4-FFF2-40B4-BE49-F238E27FC236}">
                <a16:creationId xmlns:a16="http://schemas.microsoft.com/office/drawing/2014/main" id="{E7CE59E2-0C4B-8A44-763A-6CE251AA0577}"/>
              </a:ext>
            </a:extLst>
          </p:cNvPr>
          <p:cNvSpPr>
            <a:spLocks noGrp="1"/>
          </p:cNvSpPr>
          <p:nvPr>
            <p:ph type="sldNum" sz="quarter" idx="21"/>
          </p:nvPr>
        </p:nvSpPr>
        <p:spPr/>
        <p:txBody>
          <a:bodyPr/>
          <a:lstStyle/>
          <a:p>
            <a:fld id="{334D4FF5-5FCB-2945-841A-A3CAF61B538E}" type="slidenum">
              <a:rPr lang="en-US" smtClean="0"/>
              <a:t>13</a:t>
            </a:fld>
            <a:endParaRPr lang="en-US" dirty="0"/>
          </a:p>
        </p:txBody>
      </p:sp>
      <p:sp>
        <p:nvSpPr>
          <p:cNvPr id="22" name="Rectangle 21">
            <a:extLst>
              <a:ext uri="{FF2B5EF4-FFF2-40B4-BE49-F238E27FC236}">
                <a16:creationId xmlns:a16="http://schemas.microsoft.com/office/drawing/2014/main" id="{BF61A67D-CA97-70B7-96F1-E609CFAAC557}"/>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DA6043B-AC59-83B8-326C-0DAA24B1A31C}"/>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platzhalter 10">
            <a:extLst>
              <a:ext uri="{FF2B5EF4-FFF2-40B4-BE49-F238E27FC236}">
                <a16:creationId xmlns:a16="http://schemas.microsoft.com/office/drawing/2014/main" id="{2B1BE09D-1E47-9AD8-6122-211E9894ACD5}"/>
              </a:ext>
            </a:extLst>
          </p:cNvPr>
          <p:cNvSpPr txBox="1">
            <a:spLocks/>
          </p:cNvSpPr>
          <p:nvPr/>
        </p:nvSpPr>
        <p:spPr>
          <a:xfrm>
            <a:off x="502920" y="5892415"/>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 </a:t>
            </a:r>
          </a:p>
        </p:txBody>
      </p:sp>
      <p:sp>
        <p:nvSpPr>
          <p:cNvPr id="8" name="Espace réservé du texte 5">
            <a:extLst>
              <a:ext uri="{FF2B5EF4-FFF2-40B4-BE49-F238E27FC236}">
                <a16:creationId xmlns:a16="http://schemas.microsoft.com/office/drawing/2014/main" id="{910CA12D-82CA-551B-1733-39F2FB94D81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21" name="Title 4">
            <a:extLst>
              <a:ext uri="{FF2B5EF4-FFF2-40B4-BE49-F238E27FC236}">
                <a16:creationId xmlns:a16="http://schemas.microsoft.com/office/drawing/2014/main" id="{81D91995-B095-9335-84F1-F7008770DEB7}"/>
              </a:ext>
            </a:extLst>
          </p:cNvPr>
          <p:cNvSpPr>
            <a:spLocks noGrp="1"/>
          </p:cNvSpPr>
          <p:nvPr>
            <p:ph type="title"/>
          </p:nvPr>
        </p:nvSpPr>
        <p:spPr>
          <a:xfrm>
            <a:off x="548640" y="308526"/>
            <a:ext cx="10515600" cy="150682"/>
          </a:xfrm>
        </p:spPr>
        <p:txBody>
          <a:bodyPr/>
          <a:lstStyle/>
          <a:p>
            <a:r>
              <a:rPr lang="en-US" dirty="0"/>
              <a:t>Introduction</a:t>
            </a:r>
          </a:p>
        </p:txBody>
      </p:sp>
      <p:sp>
        <p:nvSpPr>
          <p:cNvPr id="23" name="Text Placeholder 2">
            <a:extLst>
              <a:ext uri="{FF2B5EF4-FFF2-40B4-BE49-F238E27FC236}">
                <a16:creationId xmlns:a16="http://schemas.microsoft.com/office/drawing/2014/main" id="{EAD5E6E4-C07C-E2A3-C572-BA86C2488868}"/>
              </a:ext>
            </a:extLst>
          </p:cNvPr>
          <p:cNvSpPr txBox="1">
            <a:spLocks/>
          </p:cNvSpPr>
          <p:nvPr/>
        </p:nvSpPr>
        <p:spPr>
          <a:xfrm>
            <a:off x="431278"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The best of both worlds according to our analysis</a:t>
            </a:r>
          </a:p>
        </p:txBody>
      </p:sp>
      <p:sp>
        <p:nvSpPr>
          <p:cNvPr id="11" name="Text Placeholder 1">
            <a:extLst>
              <a:ext uri="{FF2B5EF4-FFF2-40B4-BE49-F238E27FC236}">
                <a16:creationId xmlns:a16="http://schemas.microsoft.com/office/drawing/2014/main" id="{2139E13E-0555-7C67-E518-1155BBCD925F}"/>
              </a:ext>
            </a:extLst>
          </p:cNvPr>
          <p:cNvSpPr>
            <a:spLocks noGrp="1"/>
          </p:cNvSpPr>
          <p:nvPr>
            <p:ph type="body" sz="quarter" idx="13"/>
          </p:nvPr>
        </p:nvSpPr>
        <p:spPr>
          <a:xfrm>
            <a:off x="431278" y="474272"/>
            <a:ext cx="11723231" cy="767187"/>
          </a:xfrm>
        </p:spPr>
        <p:txBody>
          <a:bodyPr/>
          <a:lstStyle/>
          <a:p>
            <a:r>
              <a:rPr lang="en-US" dirty="0"/>
              <a:t>Potential Global Champions from both the New and Old Economy</a:t>
            </a:r>
          </a:p>
        </p:txBody>
      </p:sp>
      <p:pic>
        <p:nvPicPr>
          <p:cNvPr id="15" name="Picture 2">
            <a:extLst>
              <a:ext uri="{FF2B5EF4-FFF2-40B4-BE49-F238E27FC236}">
                <a16:creationId xmlns:a16="http://schemas.microsoft.com/office/drawing/2014/main" id="{10AA644C-15B3-9604-AF9F-4AD637B8C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26" y="3807676"/>
            <a:ext cx="1358615" cy="3315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1AE0796-8FFC-6523-6EF5-B9495723D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99" y="5058781"/>
            <a:ext cx="1042797" cy="3170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ED02E9B5-D72C-948A-DF9C-976F36700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192" y="4507388"/>
            <a:ext cx="529307" cy="6523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5853F53A-F527-EE08-BB4A-14C1E8F3B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377" y="3714744"/>
            <a:ext cx="1358613" cy="277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DA8923EC-4171-D724-765C-5A90770A1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732" y="4425671"/>
            <a:ext cx="1449185" cy="3130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D4033E1F-32CC-079B-C011-C08276635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4759" y="5100932"/>
            <a:ext cx="1358612" cy="2554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D0EF84F3-D0DC-8140-5D80-4129830547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7242" y="4002217"/>
            <a:ext cx="563112" cy="7245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45">
            <a:extLst>
              <a:ext uri="{FF2B5EF4-FFF2-40B4-BE49-F238E27FC236}">
                <a16:creationId xmlns:a16="http://schemas.microsoft.com/office/drawing/2014/main" id="{276CFB94-9BDD-5FCD-E9A5-6D1909D01295}"/>
              </a:ext>
            </a:extLst>
          </p:cNvPr>
          <p:cNvSpPr/>
          <p:nvPr/>
        </p:nvSpPr>
        <p:spPr bwMode="gray">
          <a:xfrm>
            <a:off x="595618" y="1903007"/>
            <a:ext cx="5157481"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5" name="Rechteck 4">
            <a:extLst>
              <a:ext uri="{FF2B5EF4-FFF2-40B4-BE49-F238E27FC236}">
                <a16:creationId xmlns:a16="http://schemas.microsoft.com/office/drawing/2014/main" id="{A5910278-015B-9881-C30D-CAAA9657AB4C}"/>
              </a:ext>
            </a:extLst>
          </p:cNvPr>
          <p:cNvSpPr/>
          <p:nvPr/>
        </p:nvSpPr>
        <p:spPr>
          <a:xfrm>
            <a:off x="6230568" y="2471226"/>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examples of successful </a:t>
            </a:r>
            <a:r>
              <a:rPr lang="en-US" sz="1200" b="1" dirty="0">
                <a:solidFill>
                  <a:schemeClr val="tx1"/>
                </a:solidFill>
              </a:rPr>
              <a:t>companies from various industries </a:t>
            </a:r>
            <a:r>
              <a:rPr lang="en-US" sz="1200" dirty="0">
                <a:solidFill>
                  <a:schemeClr val="tx1"/>
                </a:solidFill>
              </a:rPr>
              <a:t>showing the </a:t>
            </a:r>
            <a:r>
              <a:rPr lang="en-US" sz="1200" b="1" dirty="0">
                <a:solidFill>
                  <a:schemeClr val="tx1"/>
                </a:solidFill>
              </a:rPr>
              <a:t>diversity of potentially interesting companies </a:t>
            </a:r>
            <a:r>
              <a:rPr lang="en-US" sz="1200" dirty="0">
                <a:solidFill>
                  <a:schemeClr val="tx1"/>
                </a:solidFill>
              </a:rPr>
              <a:t>to be found in the US market </a:t>
            </a:r>
          </a:p>
        </p:txBody>
      </p:sp>
      <p:sp>
        <p:nvSpPr>
          <p:cNvPr id="12" name="Rechteck 45">
            <a:extLst>
              <a:ext uri="{FF2B5EF4-FFF2-40B4-BE49-F238E27FC236}">
                <a16:creationId xmlns:a16="http://schemas.microsoft.com/office/drawing/2014/main" id="{AF4CC0C4-AB22-5076-49EF-2622BC7925E7}"/>
              </a:ext>
            </a:extLst>
          </p:cNvPr>
          <p:cNvSpPr/>
          <p:nvPr/>
        </p:nvSpPr>
        <p:spPr bwMode="gray">
          <a:xfrm>
            <a:off x="6230567" y="1903771"/>
            <a:ext cx="5157481"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13" name="Picture 18">
            <a:extLst>
              <a:ext uri="{FF2B5EF4-FFF2-40B4-BE49-F238E27FC236}">
                <a16:creationId xmlns:a16="http://schemas.microsoft.com/office/drawing/2014/main" id="{912A58D4-ABF2-3468-F09B-0A7104E25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229" y="3893667"/>
            <a:ext cx="2443863" cy="195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a:extLst>
              <a:ext uri="{FF2B5EF4-FFF2-40B4-BE49-F238E27FC236}">
                <a16:creationId xmlns:a16="http://schemas.microsoft.com/office/drawing/2014/main" id="{AF1CA8DD-9C50-DF5F-B9D0-737677BB9E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9889" y="3866853"/>
            <a:ext cx="1152000" cy="2119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a:extLst>
              <a:ext uri="{FF2B5EF4-FFF2-40B4-BE49-F238E27FC236}">
                <a16:creationId xmlns:a16="http://schemas.microsoft.com/office/drawing/2014/main" id="{2A4F7E77-8C06-D8B7-D0FC-651A0148A9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8094" y="4225576"/>
            <a:ext cx="1256333" cy="3015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29DE6A57-041B-AB9D-912F-792E50B5BD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4772" y="4043369"/>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8">
            <a:extLst>
              <a:ext uri="{FF2B5EF4-FFF2-40B4-BE49-F238E27FC236}">
                <a16:creationId xmlns:a16="http://schemas.microsoft.com/office/drawing/2014/main" id="{4C460469-7420-B682-A153-C6B2EBB23C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4086" y="5020474"/>
            <a:ext cx="720000" cy="236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0">
            <a:extLst>
              <a:ext uri="{FF2B5EF4-FFF2-40B4-BE49-F238E27FC236}">
                <a16:creationId xmlns:a16="http://schemas.microsoft.com/office/drawing/2014/main" id="{58A2221F-A0D5-BB8E-E035-AF593D8565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5947" y="4686193"/>
            <a:ext cx="545931"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34">
            <a:extLst>
              <a:ext uri="{FF2B5EF4-FFF2-40B4-BE49-F238E27FC236}">
                <a16:creationId xmlns:a16="http://schemas.microsoft.com/office/drawing/2014/main" id="{5FC7C4C5-14CC-BADB-F717-7ABFCE1D6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3078" y="4273747"/>
            <a:ext cx="1772262" cy="141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coca-cola-logo auf transparentem hintergrund 14414677 Vektor ...">
            <a:extLst>
              <a:ext uri="{FF2B5EF4-FFF2-40B4-BE49-F238E27FC236}">
                <a16:creationId xmlns:a16="http://schemas.microsoft.com/office/drawing/2014/main" id="{66A0551E-5311-B329-AB4C-C4E7F177617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2473" y="4280354"/>
            <a:ext cx="1275728" cy="12757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ohnson &amp; Johnson (2023) Vector Logo - Download Free SVG Icon |  Worldvectorlogo">
            <a:extLst>
              <a:ext uri="{FF2B5EF4-FFF2-40B4-BE49-F238E27FC236}">
                <a16:creationId xmlns:a16="http://schemas.microsoft.com/office/drawing/2014/main" id="{F6E8BAA3-8903-5AB7-166E-6B8DA85A67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1189" y="4681876"/>
            <a:ext cx="1971675" cy="1807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P Morgan brand resources: accessing high-guality vector ...">
            <a:extLst>
              <a:ext uri="{FF2B5EF4-FFF2-40B4-BE49-F238E27FC236}">
                <a16:creationId xmlns:a16="http://schemas.microsoft.com/office/drawing/2014/main" id="{82F176D4-8144-DD0A-18B6-399C2BC2680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1685" y="4696636"/>
            <a:ext cx="149352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2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5">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009171583"/>
              </p:ext>
            </p:extLst>
          </p:nvPr>
        </p:nvGraphicFramePr>
        <p:xfrm>
          <a:off x="548639" y="2410710"/>
          <a:ext cx="5439113" cy="38452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a:extLst>
              <a:ext uri="{FF2B5EF4-FFF2-40B4-BE49-F238E27FC236}">
                <a16:creationId xmlns:a16="http://schemas.microsoft.com/office/drawing/2014/main" id="{24DCD227-7B04-F3E7-D1C9-8B915C57F841}"/>
              </a:ext>
            </a:extLst>
          </p:cNvPr>
          <p:cNvGraphicFramePr>
            <a:graphicFrameLocks/>
          </p:cNvGraphicFramePr>
          <p:nvPr>
            <p:extLst>
              <p:ext uri="{D42A27DB-BD31-4B8C-83A1-F6EECF244321}">
                <p14:modId xmlns:p14="http://schemas.microsoft.com/office/powerpoint/2010/main" val="1445075213"/>
              </p:ext>
            </p:extLst>
          </p:nvPr>
        </p:nvGraphicFramePr>
        <p:xfrm>
          <a:off x="6127229" y="2294271"/>
          <a:ext cx="5658461" cy="3630324"/>
        </p:xfrm>
        <a:graphic>
          <a:graphicData uri="http://schemas.openxmlformats.org/drawingml/2006/chart">
            <c:chart xmlns:c="http://schemas.openxmlformats.org/drawingml/2006/chart" xmlns:r="http://schemas.openxmlformats.org/officeDocument/2006/relationships" r:id="rId5"/>
          </a:graphicData>
        </a:graphic>
      </p:graphicFrame>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7" name="Espace réservé du texte 5">
            <a:extLst>
              <a:ext uri="{FF2B5EF4-FFF2-40B4-BE49-F238E27FC236}">
                <a16:creationId xmlns:a16="http://schemas.microsoft.com/office/drawing/2014/main" id="{14A7563A-AF05-67AD-017A-B5C02A6CEC27}"/>
              </a:ext>
            </a:extLst>
          </p:cNvPr>
          <p:cNvSpPr txBox="1">
            <a:spLocks/>
          </p:cNvSpPr>
          <p:nvPr/>
        </p:nvSpPr>
        <p:spPr>
          <a:xfrm>
            <a:off x="500400" y="5883924"/>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b="1" dirty="0"/>
              <a:t>Past performance is not a reliable indicator of future performance and is not constant over time</a:t>
            </a: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 </a:t>
            </a:r>
            <a:r>
              <a:rPr lang="fr-FR" dirty="0"/>
              <a:t>Bloomberg | Data as of 30/06/2025</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en-US" dirty="0">
                <a:solidFill>
                  <a:schemeClr val="tx1"/>
                </a:solidFill>
              </a:rPr>
              <a:t>The World’s most important Financial Market</a:t>
            </a:r>
          </a:p>
        </p:txBody>
      </p:sp>
      <p:sp>
        <p:nvSpPr>
          <p:cNvPr id="83" name="Rectangle 82">
            <a:extLst>
              <a:ext uri="{FF2B5EF4-FFF2-40B4-BE49-F238E27FC236}">
                <a16:creationId xmlns:a16="http://schemas.microsoft.com/office/drawing/2014/main" id="{E17BB8A9-F182-860F-43FA-AF3A94CCD051}"/>
              </a:ext>
            </a:extLst>
          </p:cNvPr>
          <p:cNvSpPr/>
          <p:nvPr/>
        </p:nvSpPr>
        <p:spPr>
          <a:xfrm>
            <a:off x="450000" y="2239275"/>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85" name="ZoneTexte 84">
            <a:extLst>
              <a:ext uri="{FF2B5EF4-FFF2-40B4-BE49-F238E27FC236}">
                <a16:creationId xmlns:a16="http://schemas.microsoft.com/office/drawing/2014/main" id="{3C19BF76-A8D1-D1CB-B23A-714C72EEDA6D}"/>
              </a:ext>
            </a:extLst>
          </p:cNvPr>
          <p:cNvSpPr txBox="1"/>
          <p:nvPr/>
        </p:nvSpPr>
        <p:spPr>
          <a:xfrm>
            <a:off x="1810208" y="2103894"/>
            <a:ext cx="2946351"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CUMULATIVE PERFORMANCE</a:t>
            </a:r>
          </a:p>
        </p:txBody>
      </p:sp>
      <p:sp>
        <p:nvSpPr>
          <p:cNvPr id="9" name="Rectangle 8">
            <a:extLst>
              <a:ext uri="{FF2B5EF4-FFF2-40B4-BE49-F238E27FC236}">
                <a16:creationId xmlns:a16="http://schemas.microsoft.com/office/drawing/2014/main" id="{1F2CE94F-3DDF-CD73-BA62-DE591D67FD21}"/>
              </a:ext>
            </a:extLst>
          </p:cNvPr>
          <p:cNvSpPr/>
          <p:nvPr/>
        </p:nvSpPr>
        <p:spPr>
          <a:xfrm>
            <a:off x="6197047" y="2228522"/>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78" name="ZoneTexte 77">
            <a:extLst>
              <a:ext uri="{FF2B5EF4-FFF2-40B4-BE49-F238E27FC236}">
                <a16:creationId xmlns:a16="http://schemas.microsoft.com/office/drawing/2014/main" id="{7873F038-779D-412F-622C-249D8A78AE5C}"/>
              </a:ext>
            </a:extLst>
          </p:cNvPr>
          <p:cNvSpPr txBox="1"/>
          <p:nvPr/>
        </p:nvSpPr>
        <p:spPr>
          <a:xfrm>
            <a:off x="7539890" y="2108141"/>
            <a:ext cx="294635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ANNUALIZED PERFORMANCE IN %</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attractive historical performance compared to other regions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Introduction</a:t>
            </a:r>
          </a:p>
        </p:txBody>
      </p:sp>
    </p:spTree>
    <p:extLst>
      <p:ext uri="{BB962C8B-B14F-4D97-AF65-F5344CB8AC3E}">
        <p14:creationId xmlns:p14="http://schemas.microsoft.com/office/powerpoint/2010/main" val="181052771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2973109"/>
            <a:ext cx="6634922" cy="911788"/>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03</a:t>
            </a:r>
          </a:p>
        </p:txBody>
      </p:sp>
    </p:spTree>
    <p:extLst>
      <p:ext uri="{BB962C8B-B14F-4D97-AF65-F5344CB8AC3E}">
        <p14:creationId xmlns:p14="http://schemas.microsoft.com/office/powerpoint/2010/main" val="351753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2CF590-7344-B7CB-56B1-81429FCD63D3}"/>
              </a:ext>
            </a:extLst>
          </p:cNvPr>
          <p:cNvPicPr>
            <a:picLocks noChangeAspect="1" noChangeArrowheads="1"/>
          </p:cNvPicPr>
          <p:nvPr/>
        </p:nvPicPr>
        <p:blipFill>
          <a:blip r:embed="rId4"/>
          <a:srcRect l="5797" r="5797"/>
          <a:stretch/>
        </p:blipFill>
        <p:spPr bwMode="auto">
          <a:xfrm>
            <a:off x="8120542" y="0"/>
            <a:ext cx="4071457"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16</a:t>
            </a:fld>
            <a:endParaRPr lang="fr-FR" dirty="0">
              <a:solidFill>
                <a:schemeClr val="bg1"/>
              </a:solidFill>
            </a:endParaRPr>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48056"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Efficient market hypothesis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Are stock </a:t>
            </a:r>
            <a:r>
              <a:rPr lang="de-DE" dirty="0" err="1"/>
              <a:t>markets</a:t>
            </a:r>
            <a:r>
              <a:rPr lang="de-DE" dirty="0"/>
              <a:t> </a:t>
            </a:r>
            <a:r>
              <a:rPr lang="de-DE" dirty="0" err="1"/>
              <a:t>efficient</a:t>
            </a:r>
            <a:r>
              <a:rPr lang="de-DE" dirty="0"/>
              <a:t>?</a:t>
            </a:r>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890631"/>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Source: ODDO BHF AM</a:t>
            </a:r>
            <a:endParaRPr lang="en-GB" altLang="en-US" sz="800" dirty="0">
              <a:solidFill>
                <a:schemeClr val="tx1"/>
              </a:solidFill>
            </a:endParaRPr>
          </a:p>
        </p:txBody>
      </p:sp>
      <p:sp>
        <p:nvSpPr>
          <p:cNvPr id="8" name="Rechteck 7">
            <a:extLst>
              <a:ext uri="{FF2B5EF4-FFF2-40B4-BE49-F238E27FC236}">
                <a16:creationId xmlns:a16="http://schemas.microsoft.com/office/drawing/2014/main" id="{B3A2E70D-1BDD-FA8A-AA42-4626B7A9EEEC}"/>
              </a:ext>
            </a:extLst>
          </p:cNvPr>
          <p:cNvSpPr/>
          <p:nvPr/>
        </p:nvSpPr>
        <p:spPr>
          <a:xfrm>
            <a:off x="595618" y="2594287"/>
            <a:ext cx="7088697" cy="19153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spcBef>
                <a:spcPts val="0"/>
              </a:spcBef>
              <a:spcAft>
                <a:spcPts val="1200"/>
              </a:spcAft>
              <a:buClr>
                <a:srgbClr val="2E5144"/>
              </a:buClr>
              <a:buSzTx/>
              <a:tabLst/>
              <a:defRPr/>
            </a:pPr>
            <a:r>
              <a:rPr lang="en-GB" sz="1200" b="1" dirty="0">
                <a:solidFill>
                  <a:schemeClr val="tx1"/>
                </a:solidFill>
              </a:rPr>
              <a:t>The efficient-market hypothesis states that asset prices reflect currently available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Weak form: </a:t>
            </a:r>
            <a:r>
              <a:rPr lang="en-GB" sz="1200" dirty="0">
                <a:solidFill>
                  <a:schemeClr val="tx1"/>
                </a:solidFill>
              </a:rPr>
              <a:t>Current asset prices reflect all information contained in historical prices</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Semi-strong form: </a:t>
            </a:r>
            <a:r>
              <a:rPr lang="en-GB" sz="1200" dirty="0">
                <a:solidFill>
                  <a:schemeClr val="tx1"/>
                </a:solidFill>
              </a:rPr>
              <a:t>Asset prices reflect all public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Strong-form:</a:t>
            </a:r>
            <a:r>
              <a:rPr lang="en-GB" sz="1200" dirty="0">
                <a:solidFill>
                  <a:schemeClr val="tx1"/>
                </a:solidFill>
              </a:rPr>
              <a:t> Asset prices reflect all public and private information</a:t>
            </a:r>
          </a:p>
        </p:txBody>
      </p:sp>
      <p:sp>
        <p:nvSpPr>
          <p:cNvPr id="9" name="Rechteck 45">
            <a:extLst>
              <a:ext uri="{FF2B5EF4-FFF2-40B4-BE49-F238E27FC236}">
                <a16:creationId xmlns:a16="http://schemas.microsoft.com/office/drawing/2014/main" id="{17FB4905-42BC-CCA8-2C06-988E07E63921}"/>
              </a:ext>
            </a:extLst>
          </p:cNvPr>
          <p:cNvSpPr/>
          <p:nvPr/>
        </p:nvSpPr>
        <p:spPr bwMode="gray">
          <a:xfrm>
            <a:off x="595617" y="2007782"/>
            <a:ext cx="7088697"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Various forms of market efficiency</a:t>
            </a:r>
          </a:p>
        </p:txBody>
      </p:sp>
      <p:sp>
        <p:nvSpPr>
          <p:cNvPr id="11" name="Rechteck 45">
            <a:extLst>
              <a:ext uri="{FF2B5EF4-FFF2-40B4-BE49-F238E27FC236}">
                <a16:creationId xmlns:a16="http://schemas.microsoft.com/office/drawing/2014/main" id="{CF8CDAE6-38D2-973D-C286-CF78BFBBB8DA}"/>
              </a:ext>
            </a:extLst>
          </p:cNvPr>
          <p:cNvSpPr/>
          <p:nvPr/>
        </p:nvSpPr>
        <p:spPr bwMode="gray">
          <a:xfrm>
            <a:off x="2057399" y="4602768"/>
            <a:ext cx="5626915" cy="908050"/>
          </a:xfrm>
          <a:prstGeom prst="rect">
            <a:avLst/>
          </a:prstGeom>
          <a:noFill/>
          <a:ln w="12700">
            <a:solidFill>
              <a:schemeClr val="bg2">
                <a:lumMod val="90000"/>
              </a:schemeClr>
            </a:solid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err="1"/>
              <a:t>Fama</a:t>
            </a:r>
            <a:r>
              <a:rPr lang="en-GB" altLang="en-US" sz="1200" b="1" dirty="0"/>
              <a:t> 1970</a:t>
            </a:r>
            <a:endParaRPr lang="en-GB" altLang="en-US" sz="1200" dirty="0"/>
          </a:p>
          <a:p>
            <a:pPr algn="ctr">
              <a:spcBef>
                <a:spcPts val="1000"/>
              </a:spcBef>
              <a:buClr>
                <a:schemeClr val="accent1"/>
              </a:buClr>
              <a:buSzPct val="140000"/>
            </a:pPr>
            <a:r>
              <a:rPr lang="en-GB" altLang="en-US" sz="1200" i="1" dirty="0"/>
              <a:t>“Efficient Capital Markets: a Review of Theory and Empirical Work”</a:t>
            </a:r>
          </a:p>
        </p:txBody>
      </p:sp>
      <p:pic>
        <p:nvPicPr>
          <p:cNvPr id="2052" name="Picture 4" descr="zeitungen und laptop - research paper stock-fotos und bilder">
            <a:extLst>
              <a:ext uri="{FF2B5EF4-FFF2-40B4-BE49-F238E27FC236}">
                <a16:creationId xmlns:a16="http://schemas.microsoft.com/office/drawing/2014/main" id="{C1455F16-5A9F-B6A8-6869-8104065C2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618" y="4609510"/>
            <a:ext cx="1362075" cy="90805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7">
            <a:extLst>
              <a:ext uri="{FF2B5EF4-FFF2-40B4-BE49-F238E27FC236}">
                <a16:creationId xmlns:a16="http://schemas.microsoft.com/office/drawing/2014/main" id="{62E68A21-B059-46DA-CB42-F409F5E6411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287942377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17</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Stock markets move in short- to medium-term trends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The Momentum </a:t>
            </a:r>
            <a:r>
              <a:rPr lang="de-DE" dirty="0" err="1"/>
              <a:t>Effect</a:t>
            </a:r>
            <a:endParaRPr lang="de-DE" dirty="0"/>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890632"/>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Bloomberg, ODDO BHF AM | </a:t>
            </a:r>
            <a:r>
              <a:rPr lang="en-US" baseline="30000" dirty="0"/>
              <a:t>1 </a:t>
            </a:r>
            <a:r>
              <a:rPr lang="en-US" dirty="0"/>
              <a:t>Net Return in USD as of 31/08/2025</a:t>
            </a:r>
          </a:p>
        </p:txBody>
      </p:sp>
      <p:sp>
        <p:nvSpPr>
          <p:cNvPr id="48" name="object 10">
            <a:extLst>
              <a:ext uri="{FF2B5EF4-FFF2-40B4-BE49-F238E27FC236}">
                <a16:creationId xmlns:a16="http://schemas.microsoft.com/office/drawing/2014/main" id="{6BBDCCE6-805A-238C-A733-25666E8546C7}"/>
              </a:ext>
            </a:extLst>
          </p:cNvPr>
          <p:cNvSpPr/>
          <p:nvPr/>
        </p:nvSpPr>
        <p:spPr>
          <a:xfrm>
            <a:off x="6387432" y="2067654"/>
            <a:ext cx="5208949" cy="349151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8179" y="1902427"/>
            <a:ext cx="4124324"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momentum historically outperformed the broad market and other Factors in the us</a:t>
            </a:r>
            <a:r>
              <a:rPr lang="en-US" baseline="30000" dirty="0"/>
              <a:t>1</a:t>
            </a:r>
          </a:p>
        </p:txBody>
      </p:sp>
      <p:sp>
        <p:nvSpPr>
          <p:cNvPr id="3" name="Rechteck 2">
            <a:extLst>
              <a:ext uri="{FF2B5EF4-FFF2-40B4-BE49-F238E27FC236}">
                <a16:creationId xmlns:a16="http://schemas.microsoft.com/office/drawing/2014/main" id="{E3DFF829-F806-85ED-BE03-275D20E52187}"/>
              </a:ext>
            </a:extLst>
          </p:cNvPr>
          <p:cNvSpPr/>
          <p:nvPr/>
        </p:nvSpPr>
        <p:spPr>
          <a:xfrm>
            <a:off x="595619" y="2641912"/>
            <a:ext cx="5624818" cy="2917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900000" marR="0" lvl="0" defTabSz="914400" rtl="0" eaLnBrk="1" fontAlgn="auto" latinLnBrk="0" hangingPunct="1">
              <a:lnSpc>
                <a:spcPct val="100000"/>
              </a:lnSpc>
              <a:spcBef>
                <a:spcPts val="0"/>
              </a:spcBef>
              <a:spcAft>
                <a:spcPts val="600"/>
              </a:spcAft>
              <a:buClr>
                <a:srgbClr val="2E5144"/>
              </a:buClr>
              <a:buSzTx/>
              <a:tabLst/>
              <a:defRPr/>
            </a:pPr>
            <a:endParaRPr lang="en-GB" sz="1200" b="1" dirty="0">
              <a:solidFill>
                <a:schemeClr val="tx1"/>
              </a:solidFill>
            </a:endParaRP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Stock Market “Anomaly”</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Academically well researched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Persists in various markets and for different time periods</a:t>
            </a:r>
          </a:p>
          <a:p>
            <a:pPr marL="900000" marR="0" lvl="0" defTabSz="914400" rtl="0" eaLnBrk="1" fontAlgn="auto" latinLnBrk="0" hangingPunct="1">
              <a:lnSpc>
                <a:spcPct val="100000"/>
              </a:lnSpc>
              <a:spcBef>
                <a:spcPts val="0"/>
              </a:spcBef>
              <a:spcAft>
                <a:spcPts val="600"/>
              </a:spcAft>
              <a:buClr>
                <a:srgbClr val="2E5144"/>
              </a:buClr>
              <a:buSzTx/>
              <a:tabLst/>
              <a:defRPr/>
            </a:pPr>
            <a:r>
              <a:rPr lang="en-GB" sz="1200" dirty="0">
                <a:solidFill>
                  <a:schemeClr val="tx1"/>
                </a:solidFill>
              </a:rPr>
              <a:t>               </a:t>
            </a: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Continuation of Returns</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Stocks that outperformed in the past tend to outperform in the following period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Vice versa, stocks with poor past performance, tend to continue underperforming</a:t>
            </a:r>
            <a:endParaRPr lang="en-US" sz="1200" dirty="0">
              <a:solidFill>
                <a:schemeClr val="tx1"/>
              </a:solidFill>
            </a:endParaRPr>
          </a:p>
        </p:txBody>
      </p:sp>
      <p:sp>
        <p:nvSpPr>
          <p:cNvPr id="4" name="Rechteck 45">
            <a:extLst>
              <a:ext uri="{FF2B5EF4-FFF2-40B4-BE49-F238E27FC236}">
                <a16:creationId xmlns:a16="http://schemas.microsoft.com/office/drawing/2014/main" id="{2839EC46-0476-838F-42EF-8C33281FF19A}"/>
              </a:ext>
            </a:extLst>
          </p:cNvPr>
          <p:cNvSpPr/>
          <p:nvPr/>
        </p:nvSpPr>
        <p:spPr bwMode="gray">
          <a:xfrm>
            <a:off x="595618" y="2074457"/>
            <a:ext cx="5624818"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What is The momentum effect?</a:t>
            </a:r>
          </a:p>
        </p:txBody>
      </p:sp>
      <p:pic>
        <p:nvPicPr>
          <p:cNvPr id="5" name="Grafik 4" descr="Ein Bild, das Grafiken, Schrift, Grafikdesign, Logo enthält.&#10;&#10;Automatisch generierte Beschreibung">
            <a:extLst>
              <a:ext uri="{FF2B5EF4-FFF2-40B4-BE49-F238E27FC236}">
                <a16:creationId xmlns:a16="http://schemas.microsoft.com/office/drawing/2014/main" id="{C51DA4E1-51F4-E02B-AE2B-6DBF7CDD885D}"/>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rot="180595">
            <a:off x="747770" y="4136038"/>
            <a:ext cx="1368861" cy="902103"/>
          </a:xfrm>
          <a:prstGeom prst="rect">
            <a:avLst/>
          </a:prstGeom>
        </p:spPr>
      </p:pic>
      <p:pic>
        <p:nvPicPr>
          <p:cNvPr id="7" name="Grafik 6" descr="Ein Bild, das Kunst enthält.&#10;&#10;Automatisch generierte Beschreibung mit geringer Zuverlässigkeit">
            <a:extLst>
              <a:ext uri="{FF2B5EF4-FFF2-40B4-BE49-F238E27FC236}">
                <a16:creationId xmlns:a16="http://schemas.microsoft.com/office/drawing/2014/main" id="{E61B9039-36C3-BD01-2EE7-FB78F2DD2A05}"/>
              </a:ext>
            </a:extLst>
          </p:cNvPr>
          <p:cNvPicPr>
            <a:picLocks noChangeAspect="1"/>
          </p:cNvPicPr>
          <p:nvPr/>
        </p:nvPicPr>
        <p:blipFill>
          <a:blip r:embed="rId6">
            <a:clrChange>
              <a:clrFrom>
                <a:srgbClr val="FBB25B"/>
              </a:clrFrom>
              <a:clrTo>
                <a:srgbClr val="FBB25B">
                  <a:alpha val="0"/>
                </a:srgbClr>
              </a:clrTo>
            </a:clrChange>
            <a:duotone>
              <a:schemeClr val="accent1">
                <a:shade val="45000"/>
                <a:satMod val="135000"/>
              </a:schemeClr>
              <a:prstClr val="white"/>
            </a:duotone>
            <a:alphaModFix/>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Lst>
          </a:blip>
          <a:stretch>
            <a:fillRect/>
          </a:stretch>
        </p:blipFill>
        <p:spPr>
          <a:xfrm>
            <a:off x="779066" y="2887658"/>
            <a:ext cx="773509" cy="882130"/>
          </a:xfrm>
          <a:prstGeom prst="rect">
            <a:avLst/>
          </a:prstGeom>
        </p:spPr>
      </p:pic>
      <p:graphicFrame>
        <p:nvGraphicFramePr>
          <p:cNvPr id="6" name="Diagramm 5">
            <a:extLst>
              <a:ext uri="{FF2B5EF4-FFF2-40B4-BE49-F238E27FC236}">
                <a16:creationId xmlns:a16="http://schemas.microsoft.com/office/drawing/2014/main" id="{198579B2-21A3-5DC4-25A4-B56808C9E2D5}"/>
              </a:ext>
            </a:extLst>
          </p:cNvPr>
          <p:cNvGraphicFramePr>
            <a:graphicFrameLocks/>
          </p:cNvGraphicFramePr>
          <p:nvPr>
            <p:extLst>
              <p:ext uri="{D42A27DB-BD31-4B8C-83A1-F6EECF244321}">
                <p14:modId xmlns:p14="http://schemas.microsoft.com/office/powerpoint/2010/main" val="1128959951"/>
              </p:ext>
            </p:extLst>
          </p:nvPr>
        </p:nvGraphicFramePr>
        <p:xfrm>
          <a:off x="6403883" y="2059780"/>
          <a:ext cx="5129634" cy="347599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8079443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18</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explain irrational investor </a:t>
            </a:r>
            <a:r>
              <a:rPr lang="en-GB" dirty="0" err="1"/>
              <a:t>behavior</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provides theories</a:t>
            </a:r>
          </a:p>
        </p:txBody>
      </p:sp>
      <p:sp>
        <p:nvSpPr>
          <p:cNvPr id="5" name="Rectangle 24">
            <a:extLst>
              <a:ext uri="{FF2B5EF4-FFF2-40B4-BE49-F238E27FC236}">
                <a16:creationId xmlns:a16="http://schemas.microsoft.com/office/drawing/2014/main" id="{FBD15650-61DA-BAD1-E7EA-B33601A1104C}"/>
              </a:ext>
            </a:extLst>
          </p:cNvPr>
          <p:cNvSpPr/>
          <p:nvPr/>
        </p:nvSpPr>
        <p:spPr>
          <a:xfrm>
            <a:off x="628749" y="4681306"/>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Anchoring</a:t>
            </a:r>
            <a:endParaRPr lang="de-DE" altLang="de-DE" sz="1200" b="1" cap="all" dirty="0">
              <a:solidFill>
                <a:schemeClr val="bg1"/>
              </a:solidFill>
            </a:endParaRPr>
          </a:p>
        </p:txBody>
      </p:sp>
      <p:sp>
        <p:nvSpPr>
          <p:cNvPr id="7" name="Rectangle 24">
            <a:extLst>
              <a:ext uri="{FF2B5EF4-FFF2-40B4-BE49-F238E27FC236}">
                <a16:creationId xmlns:a16="http://schemas.microsoft.com/office/drawing/2014/main" id="{770E3C86-E7E6-27A9-B470-92AAE358CFA4}"/>
              </a:ext>
            </a:extLst>
          </p:cNvPr>
          <p:cNvSpPr/>
          <p:nvPr/>
        </p:nvSpPr>
        <p:spPr>
          <a:xfrm>
            <a:off x="337496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Overconvidence</a:t>
            </a:r>
            <a:endParaRPr lang="de-DE" altLang="de-DE" sz="1200" b="1" cap="all" dirty="0">
              <a:solidFill>
                <a:schemeClr val="bg1"/>
              </a:solidFill>
            </a:endParaRPr>
          </a:p>
        </p:txBody>
      </p:sp>
      <p:sp>
        <p:nvSpPr>
          <p:cNvPr id="10" name="Rectangle 24">
            <a:extLst>
              <a:ext uri="{FF2B5EF4-FFF2-40B4-BE49-F238E27FC236}">
                <a16:creationId xmlns:a16="http://schemas.microsoft.com/office/drawing/2014/main" id="{CAF61E87-D1CB-56AC-153B-BC15E9556C8A}"/>
              </a:ext>
            </a:extLst>
          </p:cNvPr>
          <p:cNvSpPr/>
          <p:nvPr/>
        </p:nvSpPr>
        <p:spPr>
          <a:xfrm>
            <a:off x="612752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Herding</a:t>
            </a:r>
          </a:p>
        </p:txBody>
      </p:sp>
      <p:sp>
        <p:nvSpPr>
          <p:cNvPr id="12" name="Rectangle 24">
            <a:extLst>
              <a:ext uri="{FF2B5EF4-FFF2-40B4-BE49-F238E27FC236}">
                <a16:creationId xmlns:a16="http://schemas.microsoft.com/office/drawing/2014/main" id="{004137A3-E6FB-2B7A-BB64-A63D463FE312}"/>
              </a:ext>
            </a:extLst>
          </p:cNvPr>
          <p:cNvSpPr/>
          <p:nvPr/>
        </p:nvSpPr>
        <p:spPr>
          <a:xfrm>
            <a:off x="8880077" y="4682562"/>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 and </a:t>
            </a:r>
            <a:r>
              <a:rPr lang="de-DE" altLang="de-DE" sz="1200" b="1" cap="all" dirty="0" err="1">
                <a:solidFill>
                  <a:schemeClr val="bg1"/>
                </a:solidFill>
              </a:rPr>
              <a:t>many</a:t>
            </a:r>
            <a:r>
              <a:rPr lang="de-DE" altLang="de-DE" sz="1200" b="1" cap="all" dirty="0">
                <a:solidFill>
                  <a:schemeClr val="bg1"/>
                </a:solidFill>
              </a:rPr>
              <a:t> </a:t>
            </a:r>
            <a:r>
              <a:rPr lang="de-DE" altLang="de-DE" sz="1200" b="1" cap="all" dirty="0" err="1">
                <a:solidFill>
                  <a:schemeClr val="bg1"/>
                </a:solidFill>
              </a:rPr>
              <a:t>more</a:t>
            </a:r>
            <a:endParaRPr lang="de-DE" altLang="de-DE" sz="1200" b="1" cap="all" dirty="0">
              <a:solidFill>
                <a:schemeClr val="bg1"/>
              </a:solidFill>
            </a:endParaRPr>
          </a:p>
        </p:txBody>
      </p:sp>
      <p:sp>
        <p:nvSpPr>
          <p:cNvPr id="15" name="Rechteck 2">
            <a:extLst>
              <a:ext uri="{FF2B5EF4-FFF2-40B4-BE49-F238E27FC236}">
                <a16:creationId xmlns:a16="http://schemas.microsoft.com/office/drawing/2014/main" id="{802BFB1C-1DD4-ACBA-28CB-05EF34A9DF33}"/>
              </a:ext>
            </a:extLst>
          </p:cNvPr>
          <p:cNvSpPr/>
          <p:nvPr/>
        </p:nvSpPr>
        <p:spPr>
          <a:xfrm>
            <a:off x="629727" y="2405108"/>
            <a:ext cx="10950389" cy="57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chemeClr val="tx1"/>
                </a:solidFill>
              </a:rPr>
              <a:t>Behavioral</a:t>
            </a:r>
            <a:r>
              <a:rPr lang="en-GB" sz="1200" b="1" dirty="0">
                <a:solidFill>
                  <a:schemeClr val="tx1"/>
                </a:solidFill>
              </a:rPr>
              <a:t> Biases of investors lead to overreaction/underreaction to news</a:t>
            </a:r>
          </a:p>
        </p:txBody>
      </p:sp>
      <p:pic>
        <p:nvPicPr>
          <p:cNvPr id="1028" name="Picture 4">
            <a:extLst>
              <a:ext uri="{FF2B5EF4-FFF2-40B4-BE49-F238E27FC236}">
                <a16:creationId xmlns:a16="http://schemas.microsoft.com/office/drawing/2014/main" id="{7B4C8518-645A-E604-D10B-090F08B51CFB}"/>
              </a:ext>
            </a:extLst>
          </p:cNvPr>
          <p:cNvPicPr preferRelativeResize="0">
            <a:picLocks noChangeArrowheads="1"/>
          </p:cNvPicPr>
          <p:nvPr/>
        </p:nvPicPr>
        <p:blipFill rotWithShape="1">
          <a:blip r:embed="rId3"/>
          <a:srcRect l="24967" t="20624"/>
          <a:stretch/>
        </p:blipFill>
        <p:spPr bwMode="auto">
          <a:xfrm>
            <a:off x="628749"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mployees walking to work in the city at sunrise - crowding stock-fotos und bilder">
            <a:extLst>
              <a:ext uri="{FF2B5EF4-FFF2-40B4-BE49-F238E27FC236}">
                <a16:creationId xmlns:a16="http://schemas.microsoft.com/office/drawing/2014/main" id="{1669A2EF-2FA6-4231-6819-1C1E38FF6745}"/>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518" y="3189682"/>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y Narcissistic Leaders Are Prone to Overconfidence – Association for  Psychological Science – APS">
            <a:extLst>
              <a:ext uri="{FF2B5EF4-FFF2-40B4-BE49-F238E27FC236}">
                <a16:creationId xmlns:a16="http://schemas.microsoft.com/office/drawing/2014/main" id="{3B8472B4-2AF9-2C27-AD65-C05341314CD0}"/>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t="9723" b="9723"/>
          <a:stretch/>
        </p:blipFill>
        <p:spPr bwMode="auto">
          <a:xfrm>
            <a:off x="3378623" y="3189681"/>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as-wort- und personensymbol auf hölzernen würfelblöcken - behavioral bias stock-fotos und bilder">
            <a:extLst>
              <a:ext uri="{FF2B5EF4-FFF2-40B4-BE49-F238E27FC236}">
                <a16:creationId xmlns:a16="http://schemas.microsoft.com/office/drawing/2014/main" id="{69C1BBDE-5BF0-E1C9-ED86-756063A90F4F}"/>
              </a:ext>
            </a:extLst>
          </p:cNvPr>
          <p:cNvPicPr preferRelativeResize="0">
            <a:picLocks noChangeArrowheads="1"/>
          </p:cNvPicPr>
          <p:nvPr/>
        </p:nvPicPr>
        <p:blipFill rotWithShape="1">
          <a:blip r:embed="rId6">
            <a:extLst>
              <a:ext uri="{28A0092B-C50C-407E-A947-70E740481C1C}">
                <a14:useLocalDpi xmlns:a14="http://schemas.microsoft.com/office/drawing/2010/main" val="0"/>
              </a:ext>
            </a:extLst>
          </a:blip>
          <a:srcRect t="8346" b="3246"/>
          <a:stretch/>
        </p:blipFill>
        <p:spPr bwMode="auto">
          <a:xfrm>
            <a:off x="8880077"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29529"/>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45">
            <a:extLst>
              <a:ext uri="{FF2B5EF4-FFF2-40B4-BE49-F238E27FC236}">
                <a16:creationId xmlns:a16="http://schemas.microsoft.com/office/drawing/2014/main" id="{56D3D15E-4EE6-6341-D43F-4BFECC01C8DB}"/>
              </a:ext>
            </a:extLst>
          </p:cNvPr>
          <p:cNvSpPr/>
          <p:nvPr/>
        </p:nvSpPr>
        <p:spPr bwMode="gray">
          <a:xfrm>
            <a:off x="8139419" y="2475808"/>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p:txBody>
      </p:sp>
      <p:sp>
        <p:nvSpPr>
          <p:cNvPr id="22" name="Rechteck 45">
            <a:extLst>
              <a:ext uri="{FF2B5EF4-FFF2-40B4-BE49-F238E27FC236}">
                <a16:creationId xmlns:a16="http://schemas.microsoft.com/office/drawing/2014/main" id="{E7D953E2-14F4-D21C-0FCA-FE739DB39108}"/>
              </a:ext>
            </a:extLst>
          </p:cNvPr>
          <p:cNvSpPr/>
          <p:nvPr/>
        </p:nvSpPr>
        <p:spPr bwMode="gray">
          <a:xfrm>
            <a:off x="613016" y="2480003"/>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23" name="Rechteck 45">
            <a:extLst>
              <a:ext uri="{FF2B5EF4-FFF2-40B4-BE49-F238E27FC236}">
                <a16:creationId xmlns:a16="http://schemas.microsoft.com/office/drawing/2014/main" id="{CB09B476-4701-435B-EE4D-C54913ABB7BD}"/>
              </a:ext>
            </a:extLst>
          </p:cNvPr>
          <p:cNvSpPr/>
          <p:nvPr/>
        </p:nvSpPr>
        <p:spPr bwMode="gray">
          <a:xfrm>
            <a:off x="4257027" y="2480003"/>
            <a:ext cx="3600000" cy="3206545"/>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p:txBody>
      </p:sp>
      <p:sp>
        <p:nvSpPr>
          <p:cNvPr id="29" name="Rechteck 45">
            <a:extLst>
              <a:ext uri="{FF2B5EF4-FFF2-40B4-BE49-F238E27FC236}">
                <a16:creationId xmlns:a16="http://schemas.microsoft.com/office/drawing/2014/main" id="{8E43392E-B783-0F15-3046-AE2350A4C4FF}"/>
              </a:ext>
            </a:extLst>
          </p:cNvPr>
          <p:cNvSpPr/>
          <p:nvPr/>
        </p:nvSpPr>
        <p:spPr bwMode="gray">
          <a:xfrm>
            <a:off x="613016" y="1922057"/>
            <a:ext cx="3600000"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300" cap="all" dirty="0">
                <a:solidFill>
                  <a:schemeClr val="bg1"/>
                </a:solidFill>
                <a:latin typeface="Lato Heavy" panose="020F0502020204030203"/>
              </a:rPr>
              <a:t>Herding and Fear of Missing Out</a:t>
            </a:r>
          </a:p>
        </p:txBody>
      </p:sp>
      <p:sp>
        <p:nvSpPr>
          <p:cNvPr id="30" name="Rechteck 45">
            <a:extLst>
              <a:ext uri="{FF2B5EF4-FFF2-40B4-BE49-F238E27FC236}">
                <a16:creationId xmlns:a16="http://schemas.microsoft.com/office/drawing/2014/main" id="{AD603BF9-6C0C-ABB9-5A99-94EFA081D142}"/>
              </a:ext>
            </a:extLst>
          </p:cNvPr>
          <p:cNvSpPr/>
          <p:nvPr/>
        </p:nvSpPr>
        <p:spPr bwMode="gray">
          <a:xfrm>
            <a:off x="8139419" y="1922057"/>
            <a:ext cx="3600000"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 and Underreaction</a:t>
            </a:r>
          </a:p>
        </p:txBody>
      </p:sp>
      <p:sp>
        <p:nvSpPr>
          <p:cNvPr id="32" name="Rechteck 45">
            <a:extLst>
              <a:ext uri="{FF2B5EF4-FFF2-40B4-BE49-F238E27FC236}">
                <a16:creationId xmlns:a16="http://schemas.microsoft.com/office/drawing/2014/main" id="{DA23885A-C6B2-796B-51A3-1C83815844AD}"/>
              </a:ext>
            </a:extLst>
          </p:cNvPr>
          <p:cNvSpPr/>
          <p:nvPr/>
        </p:nvSpPr>
        <p:spPr bwMode="gray">
          <a:xfrm>
            <a:off x="4247189" y="1922057"/>
            <a:ext cx="36000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Overconfidence</a:t>
            </a:r>
          </a:p>
        </p:txBody>
      </p:sp>
      <p:sp>
        <p:nvSpPr>
          <p:cNvPr id="53" name="Textfeld 9">
            <a:extLst>
              <a:ext uri="{FF2B5EF4-FFF2-40B4-BE49-F238E27FC236}">
                <a16:creationId xmlns:a16="http://schemas.microsoft.com/office/drawing/2014/main" id="{5E5BEE49-49CB-A592-96D6-7C7CD94C326C}"/>
              </a:ext>
            </a:extLst>
          </p:cNvPr>
          <p:cNvSpPr txBox="1"/>
          <p:nvPr/>
        </p:nvSpPr>
        <p:spPr bwMode="gray">
          <a:xfrm>
            <a:off x="8938338" y="2574657"/>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Fair stock price before and after new information becomes available</a:t>
            </a:r>
          </a:p>
        </p:txBody>
      </p:sp>
      <p:cxnSp>
        <p:nvCxnSpPr>
          <p:cNvPr id="54" name="Gerader Verbinder 53">
            <a:extLst>
              <a:ext uri="{FF2B5EF4-FFF2-40B4-BE49-F238E27FC236}">
                <a16:creationId xmlns:a16="http://schemas.microsoft.com/office/drawing/2014/main" id="{F805F0D0-6F3C-D5BD-D795-B01709E575BF}"/>
              </a:ext>
            </a:extLst>
          </p:cNvPr>
          <p:cNvCxnSpPr/>
          <p:nvPr/>
        </p:nvCxnSpPr>
        <p:spPr>
          <a:xfrm>
            <a:off x="8709870" y="2714073"/>
            <a:ext cx="1593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feld 9">
            <a:extLst>
              <a:ext uri="{FF2B5EF4-FFF2-40B4-BE49-F238E27FC236}">
                <a16:creationId xmlns:a16="http://schemas.microsoft.com/office/drawing/2014/main" id="{6E85559D-B627-2A15-366D-90D6911416CE}"/>
              </a:ext>
            </a:extLst>
          </p:cNvPr>
          <p:cNvSpPr txBox="1"/>
          <p:nvPr/>
        </p:nvSpPr>
        <p:spPr bwMode="gray">
          <a:xfrm>
            <a:off x="8938338" y="2853284"/>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Actual stock price</a:t>
            </a:r>
          </a:p>
        </p:txBody>
      </p:sp>
      <p:cxnSp>
        <p:nvCxnSpPr>
          <p:cNvPr id="56" name="Gerader Verbinder 55">
            <a:extLst>
              <a:ext uri="{FF2B5EF4-FFF2-40B4-BE49-F238E27FC236}">
                <a16:creationId xmlns:a16="http://schemas.microsoft.com/office/drawing/2014/main" id="{0725FBA7-0F71-40E4-9CDE-D7C7D19688F6}"/>
              </a:ext>
            </a:extLst>
          </p:cNvPr>
          <p:cNvCxnSpPr/>
          <p:nvPr/>
        </p:nvCxnSpPr>
        <p:spPr>
          <a:xfrm>
            <a:off x="8709870" y="3017867"/>
            <a:ext cx="15939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3211F0BD-F989-803B-B47A-88CE2FBBAA87}"/>
              </a:ext>
            </a:extLst>
          </p:cNvPr>
          <p:cNvSpPr/>
          <p:nvPr/>
        </p:nvSpPr>
        <p:spPr>
          <a:xfrm>
            <a:off x="9859161" y="3260278"/>
            <a:ext cx="1426129" cy="108136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hteck 57">
            <a:extLst>
              <a:ext uri="{FF2B5EF4-FFF2-40B4-BE49-F238E27FC236}">
                <a16:creationId xmlns:a16="http://schemas.microsoft.com/office/drawing/2014/main" id="{53A81242-7FF5-CE06-209F-8923BC0F3BFA}"/>
              </a:ext>
            </a:extLst>
          </p:cNvPr>
          <p:cNvSpPr/>
          <p:nvPr/>
        </p:nvSpPr>
        <p:spPr>
          <a:xfrm>
            <a:off x="9011874" y="4382998"/>
            <a:ext cx="847287" cy="1053591"/>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Gerade Verbindung mit Pfeil 58">
            <a:extLst>
              <a:ext uri="{FF2B5EF4-FFF2-40B4-BE49-F238E27FC236}">
                <a16:creationId xmlns:a16="http://schemas.microsoft.com/office/drawing/2014/main" id="{DEDD7B2F-FF26-35B1-03A4-8A35145F9FA6}"/>
              </a:ext>
            </a:extLst>
          </p:cNvPr>
          <p:cNvCxnSpPr>
            <a:cxnSpLocks/>
          </p:cNvCxnSpPr>
          <p:nvPr/>
        </p:nvCxnSpPr>
        <p:spPr>
          <a:xfrm flipH="1" flipV="1">
            <a:off x="9601266" y="4787672"/>
            <a:ext cx="515789" cy="17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Diagramm 17">
            <a:extLst>
              <a:ext uri="{FF2B5EF4-FFF2-40B4-BE49-F238E27FC236}">
                <a16:creationId xmlns:a16="http://schemas.microsoft.com/office/drawing/2014/main" id="{13CF2B06-CC71-FB02-3978-568831BBF110}"/>
              </a:ext>
            </a:extLst>
          </p:cNvPr>
          <p:cNvGraphicFramePr/>
          <p:nvPr/>
        </p:nvGraphicFramePr>
        <p:xfrm>
          <a:off x="8256864" y="3171038"/>
          <a:ext cx="3338819" cy="2339903"/>
        </p:xfrm>
        <a:graphic>
          <a:graphicData uri="http://schemas.openxmlformats.org/drawingml/2006/chart">
            <c:chart xmlns:c="http://schemas.openxmlformats.org/drawingml/2006/chart" xmlns:r="http://schemas.openxmlformats.org/officeDocument/2006/relationships" r:id="rId3"/>
          </a:graphicData>
        </a:graphic>
      </p:graphicFrame>
      <p:pic>
        <p:nvPicPr>
          <p:cNvPr id="60" name="Grafik 59">
            <a:extLst>
              <a:ext uri="{FF2B5EF4-FFF2-40B4-BE49-F238E27FC236}">
                <a16:creationId xmlns:a16="http://schemas.microsoft.com/office/drawing/2014/main" id="{1E05905A-6019-E5D7-8A7E-0E7F0BFE461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4010" y="2590342"/>
            <a:ext cx="3108608" cy="2977475"/>
          </a:xfrm>
          <a:prstGeom prst="rect">
            <a:avLst/>
          </a:prstGeom>
        </p:spPr>
      </p:pic>
      <p:graphicFrame>
        <p:nvGraphicFramePr>
          <p:cNvPr id="61" name="Diagramm 60">
            <a:extLst>
              <a:ext uri="{FF2B5EF4-FFF2-40B4-BE49-F238E27FC236}">
                <a16:creationId xmlns:a16="http://schemas.microsoft.com/office/drawing/2014/main" id="{0CFB8319-0471-347D-0855-FF0CEAEA978E}"/>
              </a:ext>
            </a:extLst>
          </p:cNvPr>
          <p:cNvGraphicFramePr>
            <a:graphicFrameLocks/>
          </p:cNvGraphicFramePr>
          <p:nvPr/>
        </p:nvGraphicFramePr>
        <p:xfrm>
          <a:off x="4417123" y="4009692"/>
          <a:ext cx="3313453" cy="1600070"/>
        </p:xfrm>
        <a:graphic>
          <a:graphicData uri="http://schemas.openxmlformats.org/drawingml/2006/chart">
            <c:chart xmlns:c="http://schemas.openxmlformats.org/drawingml/2006/chart" xmlns:r="http://schemas.openxmlformats.org/officeDocument/2006/relationships" r:id="rId5"/>
          </a:graphicData>
        </a:graphic>
      </p:graphicFrame>
      <p:sp>
        <p:nvSpPr>
          <p:cNvPr id="62" name="Inhaltsplatzhalter 4">
            <a:extLst>
              <a:ext uri="{FF2B5EF4-FFF2-40B4-BE49-F238E27FC236}">
                <a16:creationId xmlns:a16="http://schemas.microsoft.com/office/drawing/2014/main" id="{A76C3D87-280A-1F65-B817-AFE2561211B4}"/>
              </a:ext>
            </a:extLst>
          </p:cNvPr>
          <p:cNvSpPr txBox="1">
            <a:spLocks/>
          </p:cNvSpPr>
          <p:nvPr/>
        </p:nvSpPr>
        <p:spPr bwMode="auto">
          <a:xfrm>
            <a:off x="4987575" y="3183266"/>
            <a:ext cx="2852058" cy="767829"/>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lvl="1" defTabSz="655638">
              <a:spcBef>
                <a:spcPts val="1200"/>
              </a:spcBef>
              <a:buClr>
                <a:schemeClr val="accent1"/>
              </a:buClr>
              <a:buSzPct val="100000"/>
            </a:pPr>
            <a:r>
              <a:rPr lang="en-GB" sz="1000" dirty="0"/>
              <a:t>100 people were interviewed…</a:t>
            </a:r>
            <a:endParaRPr lang="en-US" sz="1000" dirty="0">
              <a:ea typeface="ＭＳ Ｐゴシック" charset="0"/>
              <a:cs typeface="Arial" pitchFamily="34" charset="0"/>
            </a:endParaRPr>
          </a:p>
          <a:p>
            <a:pPr marL="285750" lvl="1" indent="-285750" defTabSz="655638">
              <a:spcBef>
                <a:spcPts val="600"/>
              </a:spcBef>
              <a:buClr>
                <a:schemeClr val="accent1"/>
              </a:buClr>
              <a:buSzPct val="100000"/>
              <a:buFont typeface="Arial" panose="020B0604020202020204" pitchFamily="34" charset="0"/>
              <a:buChar char="•"/>
            </a:pPr>
            <a:r>
              <a:rPr lang="en-US" sz="1000" dirty="0">
                <a:ea typeface="ＭＳ Ｐゴシック" charset="0"/>
                <a:cs typeface="Arial" pitchFamily="34" charset="0"/>
              </a:rPr>
              <a:t>Are you an above-average driver?</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t>
            </a:r>
            <a:r>
              <a:rPr lang="de-DE" sz="1000" dirty="0" err="1">
                <a:ea typeface="ＭＳ Ｐゴシック" charset="0"/>
                <a:cs typeface="Arial" pitchFamily="34" charset="0"/>
              </a:rPr>
              <a:t>above-average</a:t>
            </a:r>
            <a:r>
              <a:rPr lang="de-DE" sz="1000" dirty="0">
                <a:ea typeface="ＭＳ Ｐゴシック" charset="0"/>
                <a:cs typeface="Arial" pitchFamily="34" charset="0"/>
              </a:rPr>
              <a:t> intelligent?</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an </a:t>
            </a:r>
            <a:r>
              <a:rPr lang="de-DE" sz="1000" dirty="0" err="1">
                <a:ea typeface="ＭＳ Ｐゴシック" charset="0"/>
                <a:cs typeface="Arial" pitchFamily="34" charset="0"/>
              </a:rPr>
              <a:t>above-average</a:t>
            </a:r>
            <a:r>
              <a:rPr lang="de-DE" sz="1000" dirty="0">
                <a:ea typeface="ＭＳ Ｐゴシック" charset="0"/>
                <a:cs typeface="Arial" pitchFamily="34" charset="0"/>
              </a:rPr>
              <a:t> </a:t>
            </a:r>
            <a:r>
              <a:rPr lang="de-DE" sz="1000" dirty="0" err="1">
                <a:ea typeface="ＭＳ Ｐゴシック" charset="0"/>
                <a:cs typeface="Arial" pitchFamily="34" charset="0"/>
              </a:rPr>
              <a:t>investor</a:t>
            </a:r>
            <a:r>
              <a:rPr lang="de-DE" sz="1000" dirty="0">
                <a:ea typeface="ＭＳ Ｐゴシック" charset="0"/>
                <a:cs typeface="Arial" pitchFamily="34" charset="0"/>
              </a:rPr>
              <a:t>?</a:t>
            </a:r>
            <a:endParaRPr lang="en-US" sz="1000" dirty="0">
              <a:ea typeface="ＭＳ Ｐゴシック" charset="0"/>
              <a:cs typeface="Arial" pitchFamily="34" charset="0"/>
            </a:endParaRPr>
          </a:p>
        </p:txBody>
      </p:sp>
      <p:sp>
        <p:nvSpPr>
          <p:cNvPr id="63" name="Rechteck 17">
            <a:extLst>
              <a:ext uri="{FF2B5EF4-FFF2-40B4-BE49-F238E27FC236}">
                <a16:creationId xmlns:a16="http://schemas.microsoft.com/office/drawing/2014/main" id="{6F0E7EF9-4585-DB30-A769-8A492B325AEE}"/>
              </a:ext>
            </a:extLst>
          </p:cNvPr>
          <p:cNvSpPr/>
          <p:nvPr/>
        </p:nvSpPr>
        <p:spPr bwMode="gray">
          <a:xfrm>
            <a:off x="4341622" y="2684828"/>
            <a:ext cx="3439904" cy="343612"/>
          </a:xfrm>
          <a:prstGeom prst="rect">
            <a:avLst/>
          </a:prstGeom>
          <a:solidFill>
            <a:schemeClr val="bg2"/>
          </a:solidFill>
        </p:spPr>
        <p:txBody>
          <a:bodyPr wrap="square" lIns="36000" tIns="36000" rIns="36000" bIns="36000" anchor="ctr" anchorCtr="0">
            <a:noAutofit/>
          </a:bodyPr>
          <a:lstStyle/>
          <a:p>
            <a:pPr algn="ctr" defTabSz="791371">
              <a:spcAft>
                <a:spcPts val="500"/>
              </a:spcAft>
              <a:buClr>
                <a:srgbClr val="4B4B4B"/>
              </a:buClr>
              <a:buSzPct val="100000"/>
            </a:pPr>
            <a:r>
              <a:rPr lang="en-GB" sz="1000" b="1" dirty="0"/>
              <a:t>Most people think they are above average, despite it is mathematically impossible…</a:t>
            </a:r>
          </a:p>
        </p:txBody>
      </p:sp>
      <p:sp>
        <p:nvSpPr>
          <p:cNvPr id="17" name="Textplatzhalter 10">
            <a:extLst>
              <a:ext uri="{FF2B5EF4-FFF2-40B4-BE49-F238E27FC236}">
                <a16:creationId xmlns:a16="http://schemas.microsoft.com/office/drawing/2014/main" id="{A2813DD5-1006-3430-0046-4A131504E0B4}"/>
              </a:ext>
            </a:extLst>
          </p:cNvPr>
          <p:cNvSpPr txBox="1">
            <a:spLocks/>
          </p:cNvSpPr>
          <p:nvPr/>
        </p:nvSpPr>
        <p:spPr>
          <a:xfrm>
            <a:off x="502920" y="5890633"/>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indication of future return and is not constant over time</a:t>
            </a:r>
            <a:r>
              <a:rPr lang="en-US" dirty="0"/>
              <a:t>. </a:t>
            </a:r>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DeBondt</a:t>
            </a:r>
            <a:r>
              <a:rPr kumimoji="0" lang="en-US" sz="800" b="0" i="0" u="none" strike="noStrike" kern="1200" cap="none" spc="0" normalizeH="0" baseline="0" dirty="0">
                <a:ln>
                  <a:noFill/>
                </a:ln>
                <a:solidFill>
                  <a:srgbClr val="272529"/>
                </a:solidFill>
                <a:effectLst/>
                <a:uLnTx/>
                <a:uFillTx/>
              </a:rPr>
              <a:t> and Thaler 1985, </a:t>
            </a:r>
            <a:r>
              <a:rPr kumimoji="0" lang="en-US" sz="800" b="0" i="0" u="none" strike="noStrike" kern="1200" cap="none" spc="0" normalizeH="0" baseline="0" dirty="0" err="1">
                <a:ln>
                  <a:noFill/>
                </a:ln>
                <a:solidFill>
                  <a:srgbClr val="272529"/>
                </a:solidFill>
                <a:effectLst/>
                <a:uLnTx/>
                <a:uFillTx/>
              </a:rPr>
              <a:t>Jegadesh</a:t>
            </a:r>
            <a:r>
              <a:rPr kumimoji="0" lang="en-US" sz="800" b="0" i="0" u="none" strike="noStrike" kern="1200" cap="none" spc="0" normalizeH="0" baseline="0" dirty="0">
                <a:ln>
                  <a:noFill/>
                </a:ln>
                <a:solidFill>
                  <a:srgbClr val="272529"/>
                </a:solidFill>
                <a:effectLst/>
                <a:uLnTx/>
                <a:uFillTx/>
              </a:rPr>
              <a:t> and Titman 1993, Kal’s Cartoon, Ola Svenson 1981, Ethan Zell 2020 | Data as of 31/10/2024</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irrational investors and cognitive biases</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Explanations for the Momentum Effect </a:t>
            </a:r>
          </a:p>
        </p:txBody>
      </p:sp>
      <p:sp>
        <p:nvSpPr>
          <p:cNvPr id="4" name="Gleichschenkliges Dreieck 3">
            <a:extLst>
              <a:ext uri="{FF2B5EF4-FFF2-40B4-BE49-F238E27FC236}">
                <a16:creationId xmlns:a16="http://schemas.microsoft.com/office/drawing/2014/main" id="{3AC3DDB1-1B93-D825-3315-93B84212DF91}"/>
              </a:ext>
            </a:extLst>
          </p:cNvPr>
          <p:cNvSpPr/>
          <p:nvPr/>
        </p:nvSpPr>
        <p:spPr>
          <a:xfrm rot="5400000">
            <a:off x="7477535" y="3675547"/>
            <a:ext cx="1086244" cy="210342"/>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676588"/>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3675" y="6347665"/>
            <a:ext cx="1011936" cy="365125"/>
          </a:xfrm>
        </p:spPr>
        <p:txBody>
          <a:bodyPr/>
          <a:lstStyle/>
          <a:p>
            <a:fld id="{334D4FF5-5FCB-2945-841A-A3CAF61B538E}" type="slidenum">
              <a:rPr lang="de-DE" smtClean="0"/>
              <a:t>2</a:t>
            </a:fld>
            <a:endParaRPr lang="de-DE" sz="800" dirty="0"/>
          </a:p>
        </p:txBody>
      </p:sp>
      <p:sp>
        <p:nvSpPr>
          <p:cNvPr id="7" name="Rectangle 6">
            <a:extLst>
              <a:ext uri="{FF2B5EF4-FFF2-40B4-BE49-F238E27FC236}">
                <a16:creationId xmlns:a16="http://schemas.microsoft.com/office/drawing/2014/main" id="{9B43C2F7-DF28-4D1C-8554-79B3B6A4E8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49082B24-94AF-C4BC-8FC2-20FB5D30925E}"/>
              </a:ext>
            </a:extLst>
          </p:cNvPr>
          <p:cNvSpPr txBox="1">
            <a:spLocks/>
          </p:cNvSpPr>
          <p:nvPr/>
        </p:nvSpPr>
        <p:spPr>
          <a:xfrm>
            <a:off x="448056" y="475488"/>
            <a:ext cx="11539728" cy="768096"/>
          </a:xfrm>
          <a:prstGeom prst="rect">
            <a:avLst/>
          </a:prstGeom>
        </p:spPr>
        <p:txBody>
          <a:bodyPr vert="horz" lIns="91440" tIns="45720" rIns="91440" bIns="45720" rtlCol="0" anchor="b">
            <a:noAutofit/>
          </a:bodyPr>
          <a:lstStyle>
            <a:lvl1pPr marL="10318" marR="0" indent="0" algn="l" defTabSz="742946" rtl="0" eaLnBrk="1" fontAlgn="auto" latinLnBrk="0" hangingPunct="1">
              <a:lnSpc>
                <a:spcPts val="4757"/>
              </a:lnSpc>
              <a:spcBef>
                <a:spcPts val="77"/>
              </a:spcBef>
              <a:spcAft>
                <a:spcPts val="0"/>
              </a:spcAft>
              <a:buClrTx/>
              <a:buSzTx/>
              <a:buFontTx/>
              <a:buNone/>
              <a:tabLst/>
              <a:defRPr kumimoji="0" lang="fr-FR" sz="2439" b="0" i="1" u="none" strike="noStrike" kern="0" cap="none" spc="-19"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557209" indent="-185737" algn="l" defTabSz="742946"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3" indent="-185737" algn="l" defTabSz="742946"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55"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1628"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3102"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4574"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6047"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7519"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a:lstStyle>
          <a:p>
            <a:r>
              <a:rPr lang="en-US" sz="3000" dirty="0"/>
              <a:t>Disclaimer</a:t>
            </a:r>
          </a:p>
        </p:txBody>
      </p:sp>
      <p:sp>
        <p:nvSpPr>
          <p:cNvPr id="13" name="Textplatzhalter 12">
            <a:extLst>
              <a:ext uri="{FF2B5EF4-FFF2-40B4-BE49-F238E27FC236}">
                <a16:creationId xmlns:a16="http://schemas.microsoft.com/office/drawing/2014/main" id="{3B7E6D9C-BD1C-7066-E7B0-6DBC0B385E7C}"/>
              </a:ext>
            </a:extLst>
          </p:cNvPr>
          <p:cNvSpPr>
            <a:spLocks noGrp="1"/>
          </p:cNvSpPr>
          <p:nvPr>
            <p:ph type="body" sz="quarter" idx="17"/>
          </p:nvPr>
        </p:nvSpPr>
        <p:spPr>
          <a:xfrm>
            <a:off x="6188965" y="1431979"/>
            <a:ext cx="5520436" cy="4786098"/>
          </a:xfrm>
        </p:spPr>
        <p:txBody>
          <a:bodyPr>
            <a:normAutofit/>
          </a:bodyPr>
          <a:lstStyle/>
          <a:p>
            <a:pPr>
              <a:spcBef>
                <a:spcPts val="600"/>
              </a:spcBef>
            </a:pPr>
            <a:r>
              <a:rPr lang="en-US" sz="1000" b="0" i="0" u="none" strike="noStrike" dirty="0">
                <a:effectLst/>
                <a:latin typeface="+mj-l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a:t>
            </a:r>
            <a:r>
              <a:rPr lang="en-US" sz="1000" b="0" i="0" u="none" strike="noStrike" dirty="0" err="1">
                <a:effectLst/>
                <a:latin typeface="+mj-lt"/>
              </a:rPr>
              <a:t>EU.The</a:t>
            </a:r>
            <a:r>
              <a:rPr lang="en-US" sz="1000" b="0" i="0" u="none" strike="noStrike" dirty="0">
                <a:effectLst/>
                <a:latin typeface="+mj-lt"/>
              </a:rPr>
              <a:t> complaints handling policy is available on our website am.oddo-bhf.com in the regulatory information section. Customer complaints can be addressed in the first instance to the following e-mail address: service_client@oddo-bhf.com</a:t>
            </a:r>
            <a:r>
              <a:rPr lang="en-US" sz="1000" b="1" i="0" u="none" strike="noStrike" dirty="0">
                <a:effectLst/>
                <a:latin typeface="+mj-lt"/>
              </a:rPr>
              <a:t> (or directly to the Consumer Mediation Service: http://mediationconsommateur.be (ONLY FOR BELGIUM))</a:t>
            </a:r>
          </a:p>
          <a:p>
            <a:pPr>
              <a:spcBef>
                <a:spcPts val="600"/>
              </a:spcBef>
            </a:pPr>
            <a:r>
              <a:rPr lang="en-US" sz="1000" b="0" i="0" u="none" strike="noStrike" dirty="0">
                <a:effectLst/>
                <a:latin typeface="+mj-lt"/>
              </a:rPr>
              <a:t>The Key Information Document (FR, DEU, ENG) and the prospectus (</a:t>
            </a:r>
            <a:r>
              <a:rPr lang="en-US" sz="1000" dirty="0">
                <a:latin typeface="+mj-lt"/>
              </a:rPr>
              <a:t>FR, DEU, ENG)</a:t>
            </a:r>
            <a:r>
              <a:rPr lang="en-US" sz="1000" b="0" i="0" u="none" strike="noStrike" dirty="0">
                <a:effectLst/>
                <a:latin typeface="+mj-lt"/>
              </a:rPr>
              <a:t> are available free of charge from ODDO BHF ASSET MANAGEMENT SAS or at am.oddo-bhf.com or at authorized distributors. The annual and interim reports are available free of charge from ODDO BHF ASSET MANAGEMENT SAS or on its internet site am.oddo-bhf.com</a:t>
            </a:r>
          </a:p>
          <a:p>
            <a:r>
              <a:rPr lang="en-GB" sz="1000" dirty="0">
                <a:latin typeface="+mj-lt"/>
              </a:rPr>
              <a:t>The fund is licensed for sale in Switzerland. The Key Information Document, the prospectus, the annual and interim reports for Switzerland can be obtained free of charge from the Swiss Representative and paying agent, BNP Paribas Securities Services, </a:t>
            </a:r>
            <a:r>
              <a:rPr lang="en-GB" sz="1000" dirty="0" err="1">
                <a:latin typeface="+mj-lt"/>
              </a:rPr>
              <a:t>succursale</a:t>
            </a:r>
            <a:r>
              <a:rPr lang="en-GB" sz="1000" dirty="0">
                <a:latin typeface="+mj-lt"/>
              </a:rPr>
              <a:t> de Zurich, </a:t>
            </a:r>
            <a:r>
              <a:rPr lang="en-GB" sz="1000" dirty="0" err="1">
                <a:latin typeface="+mj-lt"/>
              </a:rPr>
              <a:t>Selnaustrasse</a:t>
            </a:r>
            <a:r>
              <a:rPr lang="en-GB" sz="1000" dirty="0">
                <a:latin typeface="+mj-lt"/>
              </a:rPr>
              <a:t> 16, 8002 Zurich, Switzerland</a:t>
            </a:r>
            <a:endParaRPr lang="en-GB" sz="1400" dirty="0">
              <a:solidFill>
                <a:schemeClr val="accent5"/>
              </a:solidFill>
              <a:latin typeface="Libre Baskerville" panose="02000000000000000000" pitchFamily="2" charset="0"/>
            </a:endParaRPr>
          </a:p>
          <a:p>
            <a:r>
              <a:rPr lang="en-GB" sz="2000" dirty="0">
                <a:solidFill>
                  <a:schemeClr val="accent5"/>
                </a:solidFill>
                <a:latin typeface="Libre Baskerville" panose="02000000000000000000" pitchFamily="2" charset="0"/>
              </a:rPr>
              <a:t>Risks</a:t>
            </a:r>
            <a:endParaRPr lang="en-GB" sz="1000" dirty="0">
              <a:solidFill>
                <a:schemeClr val="accent5"/>
              </a:solidFill>
              <a:latin typeface="Libre Baskerville" panose="02000000000000000000" pitchFamily="2" charset="0"/>
            </a:endParaRPr>
          </a:p>
          <a:p>
            <a:r>
              <a:rPr lang="en-GB" sz="1000" dirty="0">
                <a:latin typeface="+mj-lt"/>
              </a:rPr>
              <a:t>Equity risk, secondary market risk, concentration risk, emerging market risk, currency risk, risk related to ETF and non-ETF classes, environmental, social and governance standards, risk related to SFDR classification of sub-funds, selection risk, liquidity of investments, risk related to small and mid caps, political and/or legal/regulatory risk, regulatory restrictions and issuer-specific risk, risk related to the investment strategy, risk related to active management, risks related to the quantitative model</a:t>
            </a:r>
          </a:p>
          <a:p>
            <a:r>
              <a:rPr lang="en-GB" sz="1000" dirty="0">
                <a:latin typeface="+mj-lt"/>
              </a:rPr>
              <a:t>Countries in which the fund is authorized for distribution to the public: Ireland, Germany, France, Switzerland</a:t>
            </a:r>
          </a:p>
          <a:p>
            <a:endParaRPr lang="en-GB" sz="1000" dirty="0">
              <a:latin typeface="+mj-lt"/>
            </a:endParaRPr>
          </a:p>
        </p:txBody>
      </p:sp>
      <p:sp>
        <p:nvSpPr>
          <p:cNvPr id="14" name="Espace réservé du texte 11">
            <a:extLst>
              <a:ext uri="{FF2B5EF4-FFF2-40B4-BE49-F238E27FC236}">
                <a16:creationId xmlns:a16="http://schemas.microsoft.com/office/drawing/2014/main" id="{D401DEBF-A04F-DF1D-B544-A998C7DEB4F0}"/>
              </a:ext>
            </a:extLst>
          </p:cNvPr>
          <p:cNvSpPr txBox="1">
            <a:spLocks noGrp="1"/>
          </p:cNvSpPr>
          <p:nvPr>
            <p:ph type="body" sz="quarter" idx="16"/>
          </p:nvPr>
        </p:nvSpPr>
        <p:spPr>
          <a:xfrm>
            <a:off x="500063" y="1431925"/>
            <a:ext cx="5341937" cy="4786313"/>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000"/>
              </a:spcBef>
              <a:buFontTx/>
              <a:buNone/>
              <a:defRPr sz="1050" b="0" i="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000" b="0" i="0" u="none" strike="noStrike" dirty="0">
                <a:effectLst/>
                <a:latin typeface="+mj-lt"/>
              </a:rPr>
              <a:t>ODDO BHF AM is the asset management division of the ODDO BHF Group. It is the common brand of three legally separate asset management companies: ODDO BHF AM SAS (France), ODDO BHF  AM GmbH (Germany) and ODDO BHF  AM Lux (Luxembourg). </a:t>
            </a:r>
            <a:br>
              <a:rPr lang="en-US" sz="1000" b="0" i="0" u="none" strike="noStrike" dirty="0">
                <a:effectLst/>
                <a:latin typeface="+mj-lt"/>
              </a:rPr>
            </a:br>
            <a:r>
              <a:rPr lang="en-US" sz="1000" b="0" i="0" u="none" strike="noStrike" dirty="0">
                <a:effectLst/>
                <a:latin typeface="+mj-l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endParaRPr lang="en-US" sz="1000" dirty="0">
              <a:latin typeface="+mj-lt"/>
            </a:endParaRPr>
          </a:p>
          <a:p>
            <a:pPr>
              <a:spcBef>
                <a:spcPts val="600"/>
              </a:spcBef>
            </a:pPr>
            <a:r>
              <a:rPr lang="en-US" sz="1000" b="1" i="0" u="none" strike="noStrike" dirty="0">
                <a:effectLst/>
                <a:latin typeface="+mj-l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a:t>
            </a:r>
            <a:r>
              <a:rPr lang="en-US" sz="1000" b="0" i="0" u="none" strike="noStrike" dirty="0">
                <a:effectLst/>
                <a:latin typeface="+mj-lt"/>
              </a:rPr>
              <a:t> </a:t>
            </a:r>
          </a:p>
          <a:p>
            <a:pPr>
              <a:spcBef>
                <a:spcPts val="600"/>
              </a:spcBef>
            </a:pPr>
            <a:r>
              <a:rPr lang="en-US" sz="1000" b="0" i="0" u="none" strike="noStrike" dirty="0">
                <a:effectLst/>
                <a:latin typeface="+mj-l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br>
              <a:rPr lang="en-US" sz="1000" b="0" i="0" u="none" strike="noStrike" dirty="0">
                <a:effectLst/>
                <a:latin typeface="+mj-lt"/>
              </a:rPr>
            </a:br>
            <a:r>
              <a:rPr lang="en-US" sz="1000" b="0" i="0" u="none" strike="noStrike" dirty="0">
                <a:effectLst/>
                <a:latin typeface="+mj-lt"/>
              </a:rPr>
              <a:t>Any opinions presented in this document result from our market forecasts on the publication date. They are subject to change according to market conditions and ODDO BHF ASSET MANAGEMENT SAS shall not in any case be held contractually liable for them.</a:t>
            </a:r>
          </a:p>
          <a:p>
            <a:pPr>
              <a:spcBef>
                <a:spcPts val="600"/>
              </a:spcBef>
            </a:pPr>
            <a:r>
              <a:rPr lang="en-US" sz="1000" b="0" i="0" u="none" strike="noStrike" dirty="0">
                <a:effectLst/>
                <a:latin typeface="+mj-lt"/>
              </a:rPr>
              <a:t>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algn="l">
              <a:spcBef>
                <a:spcPts val="600"/>
              </a:spcBef>
            </a:pPr>
            <a:r>
              <a:rPr lang="en-US" sz="1000" b="1" i="0" u="none" strike="noStrike" dirty="0">
                <a:effectLst/>
                <a:latin typeface="+mj-lt"/>
              </a:rPr>
              <a:t>A summary of investor rights is available free of charge in electronic form in English language on the website at : </a:t>
            </a:r>
            <a:r>
              <a:rPr lang="en-US" sz="1000" b="1" dirty="0">
                <a:latin typeface="+mj-lt"/>
              </a:rPr>
              <a:t>https://am.oddobhf.com/FRANCE/en/non_professional_investor/infos_reglementaire</a:t>
            </a:r>
          </a:p>
        </p:txBody>
      </p:sp>
    </p:spTree>
    <p:extLst>
      <p:ext uri="{BB962C8B-B14F-4D97-AF65-F5344CB8AC3E}">
        <p14:creationId xmlns:p14="http://schemas.microsoft.com/office/powerpoint/2010/main" val="3032676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 9">
            <a:extLst>
              <a:ext uri="{FF2B5EF4-FFF2-40B4-BE49-F238E27FC236}">
                <a16:creationId xmlns:a16="http://schemas.microsoft.com/office/drawing/2014/main" id="{106E604C-0770-BD68-E703-F07C64D52DCD}"/>
              </a:ext>
            </a:extLst>
          </p:cNvPr>
          <p:cNvGraphicFramePr>
            <a:graphicFrameLocks/>
          </p:cNvGraphicFramePr>
          <p:nvPr>
            <p:extLst>
              <p:ext uri="{D42A27DB-BD31-4B8C-83A1-F6EECF244321}">
                <p14:modId xmlns:p14="http://schemas.microsoft.com/office/powerpoint/2010/main" val="3890426787"/>
              </p:ext>
            </p:extLst>
          </p:nvPr>
        </p:nvGraphicFramePr>
        <p:xfrm>
          <a:off x="6205937" y="2942139"/>
          <a:ext cx="5459131" cy="27383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
            <a:extLst>
              <a:ext uri="{FF2B5EF4-FFF2-40B4-BE49-F238E27FC236}">
                <a16:creationId xmlns:a16="http://schemas.microsoft.com/office/drawing/2014/main" id="{8246BEB3-AEA8-4280-B463-1E2AAF830B6B}"/>
              </a:ext>
            </a:extLst>
          </p:cNvPr>
          <p:cNvGraphicFramePr>
            <a:graphicFrameLocks/>
          </p:cNvGraphicFramePr>
          <p:nvPr/>
        </p:nvGraphicFramePr>
        <p:xfrm>
          <a:off x="807482" y="3260826"/>
          <a:ext cx="5017865" cy="2237330"/>
        </p:xfrm>
        <a:graphic>
          <a:graphicData uri="http://schemas.openxmlformats.org/drawingml/2006/chart">
            <c:chart xmlns:c="http://schemas.openxmlformats.org/drawingml/2006/chart" xmlns:r="http://schemas.openxmlformats.org/officeDocument/2006/relationships" r:id="rId4"/>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20</a:t>
            </a:fld>
            <a:endParaRPr lang="fr-FR" dirty="0"/>
          </a:p>
        </p:txBody>
      </p:sp>
      <p:sp>
        <p:nvSpPr>
          <p:cNvPr id="12" name="object 10">
            <a:extLst>
              <a:ext uri="{FF2B5EF4-FFF2-40B4-BE49-F238E27FC236}">
                <a16:creationId xmlns:a16="http://schemas.microsoft.com/office/drawing/2014/main" id="{92A74BAD-0D7C-49C9-B0AF-4D300C79DA4E}"/>
              </a:ext>
            </a:extLst>
          </p:cNvPr>
          <p:cNvSpPr/>
          <p:nvPr/>
        </p:nvSpPr>
        <p:spPr>
          <a:xfrm>
            <a:off x="6252117"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7952178" y="1805186"/>
            <a:ext cx="1927878"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Concentration risk</a:t>
            </a:r>
          </a:p>
        </p:txBody>
      </p:sp>
      <p:sp>
        <p:nvSpPr>
          <p:cNvPr id="14" name="object 10">
            <a:extLst>
              <a:ext uri="{FF2B5EF4-FFF2-40B4-BE49-F238E27FC236}">
                <a16:creationId xmlns:a16="http://schemas.microsoft.com/office/drawing/2014/main" id="{EFC6038B-594D-4421-9D87-9D5513EE6F7E}"/>
              </a:ext>
            </a:extLst>
          </p:cNvPr>
          <p:cNvSpPr/>
          <p:nvPr/>
        </p:nvSpPr>
        <p:spPr>
          <a:xfrm>
            <a:off x="598392"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981200" y="1805186"/>
            <a:ext cx="2570855"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Pro-</a:t>
            </a:r>
            <a:r>
              <a:rPr lang="fr-FR" dirty="0" err="1"/>
              <a:t>cyclical</a:t>
            </a:r>
            <a:r>
              <a:rPr lang="fr-FR" dirty="0"/>
              <a:t> beta </a:t>
            </a:r>
            <a:r>
              <a:rPr lang="fr-FR" dirty="0" err="1"/>
              <a:t>exposure</a:t>
            </a:r>
            <a:endParaRPr lang="fr-FR" dirty="0"/>
          </a:p>
        </p:txBody>
      </p:sp>
      <p:sp>
        <p:nvSpPr>
          <p:cNvPr id="24" name="Textfeld 23">
            <a:extLst>
              <a:ext uri="{FF2B5EF4-FFF2-40B4-BE49-F238E27FC236}">
                <a16:creationId xmlns:a16="http://schemas.microsoft.com/office/drawing/2014/main" id="{CC8E8C87-601D-4873-9224-22D355AE4C68}"/>
              </a:ext>
            </a:extLst>
          </p:cNvPr>
          <p:cNvSpPr txBox="1"/>
          <p:nvPr/>
        </p:nvSpPr>
        <p:spPr>
          <a:xfrm>
            <a:off x="6351690" y="2137698"/>
            <a:ext cx="5132838" cy="846386"/>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US" sz="1100" b="1" dirty="0">
                <a:solidFill>
                  <a:schemeClr val="tx2"/>
                </a:solidFill>
              </a:rPr>
              <a:t>Naïve momentum strategies imply high concentration risk and high tracking error</a:t>
            </a:r>
          </a:p>
          <a:p>
            <a:pPr marL="685800" lvl="1" indent="-228600">
              <a:spcBef>
                <a:spcPts val="600"/>
              </a:spcBef>
              <a:buClr>
                <a:schemeClr val="accent1"/>
              </a:buClr>
              <a:buFont typeface="Arial" panose="020B0604020202020204" pitchFamily="34" charset="0"/>
              <a:buChar char="•"/>
            </a:pPr>
            <a:r>
              <a:rPr lang="en-US" sz="1100" dirty="0">
                <a:solidFill>
                  <a:schemeClr val="tx2"/>
                </a:solidFill>
              </a:rPr>
              <a:t>Example: Sector allocation of a S&amp;P500 naïve momentum strategy* during sector rotation 2022-2024</a:t>
            </a:r>
          </a:p>
        </p:txBody>
      </p:sp>
      <p:sp>
        <p:nvSpPr>
          <p:cNvPr id="40" name="Ellipse 43">
            <a:extLst>
              <a:ext uri="{FF2B5EF4-FFF2-40B4-BE49-F238E27FC236}">
                <a16:creationId xmlns:a16="http://schemas.microsoft.com/office/drawing/2014/main" id="{FD2E2E85-6538-4682-80FA-892E7255FEA1}"/>
              </a:ext>
            </a:extLst>
          </p:cNvPr>
          <p:cNvSpPr/>
          <p:nvPr/>
        </p:nvSpPr>
        <p:spPr>
          <a:xfrm>
            <a:off x="4093827" y="4168355"/>
            <a:ext cx="773928" cy="568961"/>
          </a:xfrm>
          <a:prstGeom prst="ellipse">
            <a:avLst/>
          </a:prstGeom>
          <a:noFill/>
          <a:ln w="25400">
            <a:solidFill>
              <a:schemeClr val="accent4"/>
            </a:solidFill>
            <a:prstDash val="sysDash"/>
          </a:ln>
        </p:spPr>
        <p:txBody>
          <a:bodyPr wrap="square" lIns="99525" tIns="49763" rIns="99525" bIns="49763" rtlCol="0" anchor="ctr">
            <a:noAutofit/>
          </a:bodyPr>
          <a:lstStyle/>
          <a:p>
            <a:pPr algn="ctr" defTabSz="914034" fontAlgn="auto">
              <a:spcBef>
                <a:spcPts val="0"/>
              </a:spcBef>
              <a:spcAft>
                <a:spcPts val="544"/>
              </a:spcAft>
              <a:defRPr/>
            </a:pPr>
            <a:endParaRPr lang="de-DE" sz="900" kern="0" dirty="0" err="1"/>
          </a:p>
        </p:txBody>
      </p:sp>
      <p:sp>
        <p:nvSpPr>
          <p:cNvPr id="17" name="Rechteck 16">
            <a:extLst>
              <a:ext uri="{FF2B5EF4-FFF2-40B4-BE49-F238E27FC236}">
                <a16:creationId xmlns:a16="http://schemas.microsoft.com/office/drawing/2014/main" id="{BB11E608-FE97-17D3-D205-BEB48D6311FD}"/>
              </a:ext>
            </a:extLst>
          </p:cNvPr>
          <p:cNvSpPr/>
          <p:nvPr/>
        </p:nvSpPr>
        <p:spPr>
          <a:xfrm>
            <a:off x="1845578" y="3355933"/>
            <a:ext cx="1342238" cy="251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Index Performance</a:t>
            </a:r>
            <a:endParaRPr lang="en-GB" sz="1000" dirty="0">
              <a:solidFill>
                <a:schemeClr val="tx1"/>
              </a:solidFill>
            </a:endParaRPr>
          </a:p>
        </p:txBody>
      </p:sp>
      <p:sp>
        <p:nvSpPr>
          <p:cNvPr id="18" name="Textfeld 17">
            <a:extLst>
              <a:ext uri="{FF2B5EF4-FFF2-40B4-BE49-F238E27FC236}">
                <a16:creationId xmlns:a16="http://schemas.microsoft.com/office/drawing/2014/main" id="{E729CE0E-DE00-B127-20D9-A763949C873F}"/>
              </a:ext>
            </a:extLst>
          </p:cNvPr>
          <p:cNvSpPr txBox="1"/>
          <p:nvPr/>
        </p:nvSpPr>
        <p:spPr>
          <a:xfrm>
            <a:off x="707472" y="2137698"/>
            <a:ext cx="5117875" cy="1046440"/>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GB" sz="1100" b="1" dirty="0">
                <a:solidFill>
                  <a:schemeClr val="tx2"/>
                </a:solidFill>
              </a:rPr>
              <a:t>Naïve momentum strategies select stocks which performed well in the past </a:t>
            </a:r>
            <a:r>
              <a:rPr lang="en-GB" sz="1100" dirty="0">
                <a:solidFill>
                  <a:schemeClr val="tx2"/>
                </a:solidFill>
              </a:rPr>
              <a:t>resulting in a high beta portfolio f</a:t>
            </a:r>
            <a:r>
              <a:rPr lang="en-US" sz="1100" dirty="0" err="1">
                <a:solidFill>
                  <a:schemeClr val="tx2"/>
                </a:solidFill>
              </a:rPr>
              <a:t>ollowing</a:t>
            </a:r>
            <a:r>
              <a:rPr lang="en-US" sz="1100" dirty="0">
                <a:solidFill>
                  <a:schemeClr val="tx2"/>
                </a:solidFill>
              </a:rPr>
              <a:t> a market rally and low beta in down-markets</a:t>
            </a:r>
          </a:p>
          <a:p>
            <a:pPr marL="228600" indent="-228600">
              <a:spcBef>
                <a:spcPts val="600"/>
              </a:spcBef>
              <a:buClr>
                <a:schemeClr val="accent1"/>
              </a:buClr>
              <a:buFont typeface="Arial" panose="020B0604020202020204" pitchFamily="34" charset="0"/>
              <a:buChar char="•"/>
            </a:pPr>
            <a:r>
              <a:rPr lang="en-US" sz="1100" b="1" dirty="0">
                <a:solidFill>
                  <a:schemeClr val="tx2"/>
                </a:solidFill>
              </a:rPr>
              <a:t>Trends are likely to end and reverse at a certain point: </a:t>
            </a:r>
            <a:r>
              <a:rPr lang="en-US" sz="1100" dirty="0">
                <a:solidFill>
                  <a:schemeClr val="tx2"/>
                </a:solidFill>
              </a:rPr>
              <a:t>Risk of large losses when markets correct/rebounds</a:t>
            </a:r>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882007"/>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*Long only Investment in top 10% stocks based on 1Y Performance</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Understanding the Risks of Momentum Investing</a:t>
            </a:r>
            <a:endParaRPr lang="de-DE" dirty="0"/>
          </a:p>
        </p:txBody>
      </p:sp>
      <p:sp>
        <p:nvSpPr>
          <p:cNvPr id="38" name="Text Placeholder 2">
            <a:extLst>
              <a:ext uri="{FF2B5EF4-FFF2-40B4-BE49-F238E27FC236}">
                <a16:creationId xmlns:a16="http://schemas.microsoft.com/office/drawing/2014/main" id="{CC035AB3-796F-A3D8-8E09-EFF6DB84948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Management of trend reversal risk</a:t>
            </a:r>
            <a:endParaRPr lang="en-GB" dirty="0"/>
          </a:p>
        </p:txBody>
      </p:sp>
    </p:spTree>
    <p:extLst>
      <p:ext uri="{BB962C8B-B14F-4D97-AF65-F5344CB8AC3E}">
        <p14:creationId xmlns:p14="http://schemas.microsoft.com/office/powerpoint/2010/main" val="83328133"/>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eschäftsmann wählen sie eine antwort - key points stock-fotos und bilder">
            <a:extLst>
              <a:ext uri="{FF2B5EF4-FFF2-40B4-BE49-F238E27FC236}">
                <a16:creationId xmlns:a16="http://schemas.microsoft.com/office/drawing/2014/main" id="{1FECED63-8F42-B9E9-76BC-376CD2627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9551"/>
          <a:stretch/>
        </p:blipFill>
        <p:spPr bwMode="auto">
          <a:xfrm>
            <a:off x="7286625" y="-15886"/>
            <a:ext cx="4924228" cy="6873886"/>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21</a:t>
            </a:fld>
            <a:endParaRPr lang="fr-FR" dirty="0"/>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882006"/>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Key Takeaways</a:t>
            </a:r>
            <a:endParaRPr lang="de-DE" dirty="0"/>
          </a:p>
        </p:txBody>
      </p:sp>
      <p:sp>
        <p:nvSpPr>
          <p:cNvPr id="4" name="object 7">
            <a:extLst>
              <a:ext uri="{FF2B5EF4-FFF2-40B4-BE49-F238E27FC236}">
                <a16:creationId xmlns:a16="http://schemas.microsoft.com/office/drawing/2014/main" id="{5F05B258-5E7E-90F1-F826-051BF953DE61}"/>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Rechteck 45">
            <a:extLst>
              <a:ext uri="{FF2B5EF4-FFF2-40B4-BE49-F238E27FC236}">
                <a16:creationId xmlns:a16="http://schemas.microsoft.com/office/drawing/2014/main" id="{114F0B21-F92A-E0FB-B8A4-3333D4446128}"/>
              </a:ext>
            </a:extLst>
          </p:cNvPr>
          <p:cNvSpPr/>
          <p:nvPr/>
        </p:nvSpPr>
        <p:spPr bwMode="gray">
          <a:xfrm>
            <a:off x="1439102" y="2173348"/>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Stock markets move in </a:t>
            </a:r>
            <a:r>
              <a:rPr lang="en-GB" altLang="en-US" sz="1200" b="1" dirty="0"/>
              <a:t>short to medium term trends</a:t>
            </a:r>
          </a:p>
        </p:txBody>
      </p:sp>
      <p:sp>
        <p:nvSpPr>
          <p:cNvPr id="6" name="Rechteck 45">
            <a:extLst>
              <a:ext uri="{FF2B5EF4-FFF2-40B4-BE49-F238E27FC236}">
                <a16:creationId xmlns:a16="http://schemas.microsoft.com/office/drawing/2014/main" id="{30950B18-7A25-17E8-A8E6-49A97451F9B4}"/>
              </a:ext>
            </a:extLst>
          </p:cNvPr>
          <p:cNvSpPr/>
          <p:nvPr/>
        </p:nvSpPr>
        <p:spPr bwMode="gray">
          <a:xfrm>
            <a:off x="1439102" y="2873473"/>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Reason: </a:t>
            </a:r>
            <a:r>
              <a:rPr lang="en-GB" altLang="en-US" sz="1200" b="1" dirty="0"/>
              <a:t>Irrational investor</a:t>
            </a:r>
            <a:r>
              <a:rPr lang="en-GB" altLang="en-US" sz="1200" dirty="0"/>
              <a:t> </a:t>
            </a:r>
            <a:r>
              <a:rPr lang="en-GB" altLang="en-US" sz="1200" dirty="0" err="1"/>
              <a:t>behavior</a:t>
            </a:r>
            <a:r>
              <a:rPr lang="en-GB" altLang="en-US" sz="1200" dirty="0"/>
              <a:t> and cognitive biases</a:t>
            </a:r>
          </a:p>
        </p:txBody>
      </p:sp>
      <p:sp>
        <p:nvSpPr>
          <p:cNvPr id="7" name="Rechteck 45">
            <a:extLst>
              <a:ext uri="{FF2B5EF4-FFF2-40B4-BE49-F238E27FC236}">
                <a16:creationId xmlns:a16="http://schemas.microsoft.com/office/drawing/2014/main" id="{E139D50E-1FFA-E242-989F-2CDBE5A77D05}"/>
              </a:ext>
            </a:extLst>
          </p:cNvPr>
          <p:cNvSpPr/>
          <p:nvPr/>
        </p:nvSpPr>
        <p:spPr bwMode="gray">
          <a:xfrm>
            <a:off x="1439102" y="3545409"/>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a:t>Momentum effect can be exploited</a:t>
            </a:r>
            <a:r>
              <a:rPr lang="en-GB" altLang="en-US" sz="1200" dirty="0"/>
              <a:t> via a trend following investment approach offering high </a:t>
            </a:r>
            <a:r>
              <a:rPr lang="en-GB" altLang="en-US" sz="1200" b="1" dirty="0"/>
              <a:t>outperformance potential </a:t>
            </a:r>
            <a:r>
              <a:rPr lang="en-GB" altLang="en-US" sz="1200" dirty="0"/>
              <a:t>in the long term</a:t>
            </a:r>
          </a:p>
        </p:txBody>
      </p:sp>
      <p:sp>
        <p:nvSpPr>
          <p:cNvPr id="8" name="Text Placeholder 2">
            <a:extLst>
              <a:ext uri="{FF2B5EF4-FFF2-40B4-BE49-F238E27FC236}">
                <a16:creationId xmlns:a16="http://schemas.microsoft.com/office/drawing/2014/main" id="{F89D6967-1CEA-31FA-E5E3-698D27CCA38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According to our analysis</a:t>
            </a:r>
          </a:p>
        </p:txBody>
      </p:sp>
      <p:sp>
        <p:nvSpPr>
          <p:cNvPr id="9" name="Rechteck 45">
            <a:extLst>
              <a:ext uri="{FF2B5EF4-FFF2-40B4-BE49-F238E27FC236}">
                <a16:creationId xmlns:a16="http://schemas.microsoft.com/office/drawing/2014/main" id="{B28110D4-4FF0-59A5-9BA4-F508B15A85B0}"/>
              </a:ext>
            </a:extLst>
          </p:cNvPr>
          <p:cNvSpPr/>
          <p:nvPr/>
        </p:nvSpPr>
        <p:spPr bwMode="gray">
          <a:xfrm>
            <a:off x="1451292" y="4206323"/>
            <a:ext cx="5273160"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effect is </a:t>
            </a:r>
            <a:r>
              <a:rPr lang="en-GB" altLang="en-US" sz="1200" b="1" dirty="0"/>
              <a:t>persistent</a:t>
            </a:r>
            <a:r>
              <a:rPr lang="en-GB" altLang="en-US" sz="1200" dirty="0"/>
              <a:t> and cannot be arbitraged away</a:t>
            </a:r>
          </a:p>
        </p:txBody>
      </p:sp>
      <p:sp>
        <p:nvSpPr>
          <p:cNvPr id="10" name="Rechteck 45">
            <a:extLst>
              <a:ext uri="{FF2B5EF4-FFF2-40B4-BE49-F238E27FC236}">
                <a16:creationId xmlns:a16="http://schemas.microsoft.com/office/drawing/2014/main" id="{963B5C0D-E589-4E76-EE30-18C76F078DA9}"/>
              </a:ext>
            </a:extLst>
          </p:cNvPr>
          <p:cNvSpPr/>
          <p:nvPr/>
        </p:nvSpPr>
        <p:spPr bwMode="gray">
          <a:xfrm>
            <a:off x="1451291" y="4878259"/>
            <a:ext cx="5273161"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has </a:t>
            </a:r>
            <a:r>
              <a:rPr lang="en-GB" altLang="en-US" sz="1200" b="1" dirty="0"/>
              <a:t>specific risks</a:t>
            </a:r>
            <a:r>
              <a:rPr lang="en-GB" altLang="en-US" sz="1200" dirty="0"/>
              <a:t> that need to be understood and managed</a:t>
            </a:r>
          </a:p>
        </p:txBody>
      </p:sp>
      <p:pic>
        <p:nvPicPr>
          <p:cNvPr id="1032" name="Picture 8" descr="Tendance picto : 1 468 696 images, photos de stock, objets ...">
            <a:extLst>
              <a:ext uri="{FF2B5EF4-FFF2-40B4-BE49-F238E27FC236}">
                <a16:creationId xmlns:a16="http://schemas.microsoft.com/office/drawing/2014/main" id="{4A33E67A-67B2-E897-D7F5-51BC4D3D95B0}"/>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3050" y="2012974"/>
            <a:ext cx="932107" cy="8772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utvision.ch LEADERSHIP WORKSHOPS">
            <a:extLst>
              <a:ext uri="{FF2B5EF4-FFF2-40B4-BE49-F238E27FC236}">
                <a16:creationId xmlns:a16="http://schemas.microsoft.com/office/drawing/2014/main" id="{F2DAE8DD-0811-42E3-FF20-A8A0F0C93AD7}"/>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8033" y="2890251"/>
            <a:ext cx="482141" cy="4590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ney Icon Illustration par nurfajrialdi95 · Creative Fabrica">
            <a:extLst>
              <a:ext uri="{FF2B5EF4-FFF2-40B4-BE49-F238E27FC236}">
                <a16:creationId xmlns:a16="http://schemas.microsoft.com/office/drawing/2014/main" id="{7469740B-6736-0CFB-FF14-5952BBCC798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891" y="3442914"/>
            <a:ext cx="1052425" cy="7003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and clock pictograms - Vector stencils library | Business people  pictograms - Vector stencils library | Design Pictorial Infographics.  Design Infographics | Picto Time">
            <a:extLst>
              <a:ext uri="{FF2B5EF4-FFF2-40B4-BE49-F238E27FC236}">
                <a16:creationId xmlns:a16="http://schemas.microsoft.com/office/drawing/2014/main" id="{1F3E5A0F-9AC1-618B-5FB1-79CA9BCF860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381" y="4117649"/>
            <a:ext cx="625444" cy="6897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sque d'icône d'avertissement, exclamation. Illustration vectorielle. :  image vectorielle de stock (libre de droits) 1061000318 | Shutterstock">
            <a:extLst>
              <a:ext uri="{FF2B5EF4-FFF2-40B4-BE49-F238E27FC236}">
                <a16:creationId xmlns:a16="http://schemas.microsoft.com/office/drawing/2014/main" id="{48AA6089-F824-0880-2998-2FC67FF38FE5}"/>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4662" t="16510" r="13167" b="22163"/>
          <a:stretch/>
        </p:blipFill>
        <p:spPr bwMode="auto">
          <a:xfrm>
            <a:off x="438496" y="4750095"/>
            <a:ext cx="874771" cy="80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914605"/>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83968" y="3197783"/>
            <a:ext cx="6280551" cy="462434"/>
          </a:xfrm>
        </p:spPr>
        <p:txBody>
          <a:bodyPr/>
          <a:lstStyle/>
          <a:p>
            <a:r>
              <a:rPr lang="de-DE" sz="2930" dirty="0"/>
              <a:t>Investment </a:t>
            </a:r>
            <a:r>
              <a:rPr lang="de-DE" sz="2930" dirty="0" err="1"/>
              <a:t>Process</a:t>
            </a:r>
            <a:endParaRPr lang="de-DE" sz="2930" dirty="0"/>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04</a:t>
            </a:r>
            <a:endParaRPr lang="de-DE" dirty="0"/>
          </a:p>
        </p:txBody>
      </p:sp>
    </p:spTree>
    <p:extLst>
      <p:ext uri="{BB962C8B-B14F-4D97-AF65-F5344CB8AC3E}">
        <p14:creationId xmlns:p14="http://schemas.microsoft.com/office/powerpoint/2010/main" val="197373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5">
            <a:extLst>
              <a:ext uri="{FF2B5EF4-FFF2-40B4-BE49-F238E27FC236}">
                <a16:creationId xmlns:a16="http://schemas.microsoft.com/office/drawing/2014/main" id="{72939B70-3B17-7110-DE94-AC93E78392E5}"/>
              </a:ext>
            </a:extLst>
          </p:cNvPr>
          <p:cNvSpPr/>
          <p:nvPr/>
        </p:nvSpPr>
        <p:spPr bwMode="gray">
          <a:xfrm>
            <a:off x="595619" y="2608168"/>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r>
              <a:rPr lang="en-GB" altLang="en-US" sz="1100" dirty="0"/>
              <a:t>Long-term outperformers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Short-term trend intact</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Preference for low volatility </a:t>
            </a:r>
          </a:p>
        </p:txBody>
      </p:sp>
      <p:graphicFrame>
        <p:nvGraphicFramePr>
          <p:cNvPr id="58" name="Diagramm 57">
            <a:extLst>
              <a:ext uri="{FF2B5EF4-FFF2-40B4-BE49-F238E27FC236}">
                <a16:creationId xmlns:a16="http://schemas.microsoft.com/office/drawing/2014/main" id="{9E965C38-2C17-0A77-32E4-9A73D40D119A}"/>
              </a:ext>
            </a:extLst>
          </p:cNvPr>
          <p:cNvGraphicFramePr>
            <a:graphicFrameLocks/>
          </p:cNvGraphicFramePr>
          <p:nvPr/>
        </p:nvGraphicFramePr>
        <p:xfrm>
          <a:off x="713063" y="2659685"/>
          <a:ext cx="3288485" cy="1620226"/>
        </p:xfrm>
        <a:graphic>
          <a:graphicData uri="http://schemas.openxmlformats.org/drawingml/2006/chart">
            <c:chart xmlns:c="http://schemas.openxmlformats.org/drawingml/2006/chart" xmlns:r="http://schemas.openxmlformats.org/officeDocument/2006/relationships" r:id="rId3"/>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23</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sz="1000"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de-DE" dirty="0"/>
              <a:t>„</a:t>
            </a:r>
            <a:r>
              <a:rPr lang="de-DE" dirty="0" err="1"/>
              <a:t>Algo</a:t>
            </a:r>
            <a:r>
              <a:rPr lang="de-DE" dirty="0"/>
              <a:t> Trend“ Investment </a:t>
            </a:r>
            <a:r>
              <a:rPr lang="de-DE" dirty="0" err="1"/>
              <a:t>Process</a:t>
            </a:r>
            <a:r>
              <a:rPr lang="de-DE" dirty="0"/>
              <a:t> </a:t>
            </a:r>
            <a:r>
              <a:rPr lang="de-DE" dirty="0" err="1"/>
              <a:t>Overview</a:t>
            </a: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316921" cy="719544"/>
          </a:xfrm>
        </p:spPr>
        <p:txBody>
          <a:bodyPr/>
          <a:lstStyle/>
          <a:p>
            <a:r>
              <a:rPr lang="en-US" dirty="0"/>
              <a:t>systematic and transparent – no “black box”!</a:t>
            </a:r>
            <a:endParaRPr lang="en-GB" dirty="0"/>
          </a:p>
        </p:txBody>
      </p:sp>
      <p:sp>
        <p:nvSpPr>
          <p:cNvPr id="49" name="Rechteck 45">
            <a:extLst>
              <a:ext uri="{FF2B5EF4-FFF2-40B4-BE49-F238E27FC236}">
                <a16:creationId xmlns:a16="http://schemas.microsoft.com/office/drawing/2014/main" id="{F15FC696-BB41-DF58-3BE1-A6EBD0286C15}"/>
              </a:ext>
            </a:extLst>
          </p:cNvPr>
          <p:cNvSpPr/>
          <p:nvPr/>
        </p:nvSpPr>
        <p:spPr bwMode="gray">
          <a:xfrm>
            <a:off x="4299191" y="2612363"/>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Portfolio optimization</a:t>
            </a:r>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Build a high momentum portfolio respecting strict risk management constraints</a:t>
            </a:r>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51" name="Rechteck 45">
            <a:extLst>
              <a:ext uri="{FF2B5EF4-FFF2-40B4-BE49-F238E27FC236}">
                <a16:creationId xmlns:a16="http://schemas.microsoft.com/office/drawing/2014/main" id="{2C6EA5C7-65EA-21B8-3213-29681F00139C}"/>
              </a:ext>
            </a:extLst>
          </p:cNvPr>
          <p:cNvSpPr/>
          <p:nvPr/>
        </p:nvSpPr>
        <p:spPr bwMode="gray">
          <a:xfrm>
            <a:off x="7994002" y="2612363"/>
            <a:ext cx="3600000" cy="3070628"/>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Broadly diversified and risk-controlled portfolio</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 Numerous positions covering many trends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Monthly rebalancing</a:t>
            </a:r>
          </a:p>
        </p:txBody>
      </p:sp>
      <p:sp>
        <p:nvSpPr>
          <p:cNvPr id="52" name="Rechteck 45">
            <a:extLst>
              <a:ext uri="{FF2B5EF4-FFF2-40B4-BE49-F238E27FC236}">
                <a16:creationId xmlns:a16="http://schemas.microsoft.com/office/drawing/2014/main" id="{80D3367C-DAC1-CBBE-1BB2-67E8B2785DB6}"/>
              </a:ext>
            </a:extLst>
          </p:cNvPr>
          <p:cNvSpPr/>
          <p:nvPr/>
        </p:nvSpPr>
        <p:spPr bwMode="gray">
          <a:xfrm>
            <a:off x="4299191" y="1847268"/>
            <a:ext cx="3600000" cy="719543"/>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b="1" dirty="0">
                <a:solidFill>
                  <a:schemeClr val="bg1"/>
                </a:solidFill>
                <a:latin typeface="Libre Baskerville" panose="02000000000000000000" pitchFamily="2" charset="0"/>
              </a:rPr>
              <a:t>Step 2: </a:t>
            </a:r>
            <a:br>
              <a:rPr lang="en-GB" sz="1200" b="1" dirty="0">
                <a:solidFill>
                  <a:schemeClr val="bg1"/>
                </a:solidFill>
              </a:rPr>
            </a:br>
            <a:r>
              <a:rPr lang="en-GB" sz="1200" b="1" dirty="0">
                <a:solidFill>
                  <a:schemeClr val="bg1"/>
                </a:solidFill>
              </a:rPr>
              <a:t>Construction of a diversified Momentum Portfolio</a:t>
            </a:r>
          </a:p>
        </p:txBody>
      </p:sp>
      <p:sp>
        <p:nvSpPr>
          <p:cNvPr id="53" name="Rechteck 45">
            <a:extLst>
              <a:ext uri="{FF2B5EF4-FFF2-40B4-BE49-F238E27FC236}">
                <a16:creationId xmlns:a16="http://schemas.microsoft.com/office/drawing/2014/main" id="{8F915FB3-965E-0F2E-02D6-6A1239D7D2B1}"/>
              </a:ext>
            </a:extLst>
          </p:cNvPr>
          <p:cNvSpPr/>
          <p:nvPr/>
        </p:nvSpPr>
        <p:spPr bwMode="gray">
          <a:xfrm>
            <a:off x="595619" y="1847268"/>
            <a:ext cx="3600000" cy="719543"/>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200" b="1" dirty="0">
                <a:solidFill>
                  <a:schemeClr val="bg1"/>
                </a:solidFill>
              </a:rPr>
              <a:t>Identification of high-quality Trends</a:t>
            </a:r>
          </a:p>
        </p:txBody>
      </p:sp>
      <p:sp>
        <p:nvSpPr>
          <p:cNvPr id="54" name="Rechteck 45">
            <a:extLst>
              <a:ext uri="{FF2B5EF4-FFF2-40B4-BE49-F238E27FC236}">
                <a16:creationId xmlns:a16="http://schemas.microsoft.com/office/drawing/2014/main" id="{F159A251-94EB-ABEB-C2F6-05B6F60107E0}"/>
              </a:ext>
            </a:extLst>
          </p:cNvPr>
          <p:cNvSpPr/>
          <p:nvPr/>
        </p:nvSpPr>
        <p:spPr bwMode="gray">
          <a:xfrm>
            <a:off x="7984164" y="1847268"/>
            <a:ext cx="3600000" cy="719543"/>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b="1" dirty="0">
                <a:solidFill>
                  <a:schemeClr val="bg1"/>
                </a:solidFill>
                <a:latin typeface="Libre Baskerville" panose="02000000000000000000" pitchFamily="2" charset="0"/>
              </a:rPr>
              <a:t>Result:</a:t>
            </a:r>
            <a:br>
              <a:rPr lang="en-US" altLang="en-US" sz="1200" b="1" dirty="0">
                <a:solidFill>
                  <a:schemeClr val="bg1"/>
                </a:solidFill>
              </a:rPr>
            </a:br>
            <a:r>
              <a:rPr lang="en-US" altLang="en-US" sz="1200" b="1" dirty="0">
                <a:solidFill>
                  <a:schemeClr val="bg1"/>
                </a:solidFill>
              </a:rPr>
              <a:t>Final Portfolio</a:t>
            </a:r>
          </a:p>
        </p:txBody>
      </p:sp>
      <p:graphicFrame>
        <p:nvGraphicFramePr>
          <p:cNvPr id="60" name="Diagramm 59">
            <a:extLst>
              <a:ext uri="{FF2B5EF4-FFF2-40B4-BE49-F238E27FC236}">
                <a16:creationId xmlns:a16="http://schemas.microsoft.com/office/drawing/2014/main" id="{3422FEDC-320C-B915-DDBD-3EDB325D0019}"/>
              </a:ext>
            </a:extLst>
          </p:cNvPr>
          <p:cNvGraphicFramePr>
            <a:graphicFrameLocks/>
          </p:cNvGraphicFramePr>
          <p:nvPr/>
        </p:nvGraphicFramePr>
        <p:xfrm>
          <a:off x="8448011" y="2691927"/>
          <a:ext cx="2672305" cy="1799758"/>
        </p:xfrm>
        <a:graphic>
          <a:graphicData uri="http://schemas.openxmlformats.org/drawingml/2006/chart">
            <c:chart xmlns:c="http://schemas.openxmlformats.org/drawingml/2006/chart" xmlns:r="http://schemas.openxmlformats.org/officeDocument/2006/relationships" r:id="rId4"/>
          </a:graphicData>
        </a:graphic>
      </p:graphicFrame>
      <p:sp>
        <p:nvSpPr>
          <p:cNvPr id="8" name="Espace réservé du texte 5">
            <a:extLst>
              <a:ext uri="{FF2B5EF4-FFF2-40B4-BE49-F238E27FC236}">
                <a16:creationId xmlns:a16="http://schemas.microsoft.com/office/drawing/2014/main" id="{D9E2862F-B945-9774-058D-26F2622EECF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5" name="Textplatzhalter 10">
            <a:extLst>
              <a:ext uri="{FF2B5EF4-FFF2-40B4-BE49-F238E27FC236}">
                <a16:creationId xmlns:a16="http://schemas.microsoft.com/office/drawing/2014/main" id="{F61E0C24-F985-5349-C742-FC9B4F37AB46}"/>
              </a:ext>
            </a:extLst>
          </p:cNvPr>
          <p:cNvSpPr txBox="1">
            <a:spLocks/>
          </p:cNvSpPr>
          <p:nvPr/>
        </p:nvSpPr>
        <p:spPr>
          <a:xfrm>
            <a:off x="502920" y="5882005"/>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pic>
        <p:nvPicPr>
          <p:cNvPr id="6" name="Picture 2" descr="Risk Management Line Icon Stock Illustration - Download Image Now - Risk  Management, Icon Symbol, Safety - iStock">
            <a:extLst>
              <a:ext uri="{FF2B5EF4-FFF2-40B4-BE49-F238E27FC236}">
                <a16:creationId xmlns:a16="http://schemas.microsoft.com/office/drawing/2014/main" id="{2E69D49A-8D2C-725A-A8C4-7797196BD3EE}"/>
              </a:ext>
            </a:extLst>
          </p:cNvPr>
          <p:cNvPicPr>
            <a:picLocks noChangeAspect="1" noChangeArrowheads="1"/>
          </p:cNvPicPr>
          <p:nvPr/>
        </p:nvPicPr>
        <p:blipFill>
          <a:blip r:embed="rId5">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8133" y="2946306"/>
            <a:ext cx="856860" cy="856860"/>
          </a:xfrm>
          <a:prstGeom prst="rect">
            <a:avLst/>
          </a:prstGeom>
          <a:noFill/>
          <a:extLst>
            <a:ext uri="{909E8E84-426E-40DD-AFC4-6F175D3DCCD1}">
              <a14:hiddenFill xmlns:a14="http://schemas.microsoft.com/office/drawing/2010/main">
                <a:solidFill>
                  <a:srgbClr val="FFFFFF"/>
                </a:solidFill>
              </a14:hiddenFill>
            </a:ext>
          </a:extLst>
        </p:spPr>
      </p:pic>
      <p:sp>
        <p:nvSpPr>
          <p:cNvPr id="9" name="Pfeil nach oben 16">
            <a:extLst>
              <a:ext uri="{FF2B5EF4-FFF2-40B4-BE49-F238E27FC236}">
                <a16:creationId xmlns:a16="http://schemas.microsoft.com/office/drawing/2014/main" id="{0C3C627C-60DF-54D4-0F53-F1676A3E344A}"/>
              </a:ext>
            </a:extLst>
          </p:cNvPr>
          <p:cNvSpPr/>
          <p:nvPr/>
        </p:nvSpPr>
        <p:spPr>
          <a:xfrm>
            <a:off x="4709531" y="3205858"/>
            <a:ext cx="481669" cy="36025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 name="Graphique 49" descr="Balance de la justice">
            <a:extLst>
              <a:ext uri="{FF2B5EF4-FFF2-40B4-BE49-F238E27FC236}">
                <a16:creationId xmlns:a16="http://schemas.microsoft.com/office/drawing/2014/main" id="{7A1CB1F1-A001-9F27-B1D3-88FD470FE2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7400" y="2693737"/>
            <a:ext cx="1627259" cy="1368666"/>
          </a:xfrm>
          <a:prstGeom prst="rect">
            <a:avLst/>
          </a:prstGeom>
        </p:spPr>
      </p:pic>
      <p:sp>
        <p:nvSpPr>
          <p:cNvPr id="12" name="Rechteck 11">
            <a:extLst>
              <a:ext uri="{FF2B5EF4-FFF2-40B4-BE49-F238E27FC236}">
                <a16:creationId xmlns:a16="http://schemas.microsoft.com/office/drawing/2014/main" id="{E8984150-0F2E-EFA9-3F04-C375D35045E6}"/>
              </a:ext>
            </a:extLst>
          </p:cNvPr>
          <p:cNvSpPr/>
          <p:nvPr/>
        </p:nvSpPr>
        <p:spPr>
          <a:xfrm>
            <a:off x="4440866" y="3728936"/>
            <a:ext cx="1016375" cy="3602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err="1"/>
              <a:t>Expected</a:t>
            </a:r>
            <a:r>
              <a:rPr lang="de-DE" sz="1000" dirty="0"/>
              <a:t> </a:t>
            </a:r>
            <a:r>
              <a:rPr lang="de-DE" sz="1000" dirty="0" err="1"/>
              <a:t>Active</a:t>
            </a:r>
            <a:r>
              <a:rPr lang="de-DE" sz="1000" dirty="0"/>
              <a:t> Return</a:t>
            </a:r>
            <a:endParaRPr lang="en-GB" sz="1000" dirty="0"/>
          </a:p>
        </p:txBody>
      </p:sp>
      <p:sp>
        <p:nvSpPr>
          <p:cNvPr id="13" name="Rechteck 12">
            <a:extLst>
              <a:ext uri="{FF2B5EF4-FFF2-40B4-BE49-F238E27FC236}">
                <a16:creationId xmlns:a16="http://schemas.microsoft.com/office/drawing/2014/main" id="{39DD1ECB-FD23-351F-91EF-48C6C6EA30E0}"/>
              </a:ext>
            </a:extLst>
          </p:cNvPr>
          <p:cNvSpPr/>
          <p:nvPr/>
        </p:nvSpPr>
        <p:spPr>
          <a:xfrm>
            <a:off x="6731259" y="3728936"/>
            <a:ext cx="1016375" cy="3602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t>Risk</a:t>
            </a:r>
            <a:endParaRPr lang="en-GB" sz="1000" dirty="0"/>
          </a:p>
        </p:txBody>
      </p:sp>
    </p:spTree>
    <p:extLst>
      <p:ext uri="{BB962C8B-B14F-4D97-AF65-F5344CB8AC3E}">
        <p14:creationId xmlns:p14="http://schemas.microsoft.com/office/powerpoint/2010/main" val="276059336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D190BA8-A7E1-DD76-E8A2-A7C2CB69004F}"/>
              </a:ext>
            </a:extLst>
          </p:cNvPr>
          <p:cNvPicPr preferRelativeResize="0">
            <a:picLocks noChangeArrowheads="1"/>
          </p:cNvPicPr>
          <p:nvPr/>
        </p:nvPicPr>
        <p:blipFill rotWithShape="1">
          <a:blip r:embed="rId2"/>
          <a:srcRect t="16413" r="6054" b="26876"/>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F875B533-AA56-A5DB-3A5F-80230E348A1F}"/>
              </a:ext>
            </a:extLst>
          </p:cNvPr>
          <p:cNvSpPr/>
          <p:nvPr/>
        </p:nvSpPr>
        <p:spPr>
          <a:xfrm>
            <a:off x="11811720" y="4850034"/>
            <a:ext cx="226972" cy="17469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24</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solidFill>
                  <a:schemeClr val="bg1"/>
                </a:solidFill>
              </a:rPr>
              <a:t>Investment </a:t>
            </a:r>
            <a:r>
              <a:rPr lang="de-DE" sz="1000" dirty="0" err="1">
                <a:solidFill>
                  <a:schemeClr val="bg1"/>
                </a:solidFill>
              </a:rPr>
              <a:t>Process</a:t>
            </a:r>
            <a:endParaRPr lang="de-DE" sz="1000"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Step 1: Identification of high-quality Trends</a:t>
            </a:r>
            <a:endParaRPr lang="en-GB" dirty="0">
              <a:solidFill>
                <a:schemeClr val="bg1"/>
              </a:solidFill>
            </a:endParaRPr>
          </a:p>
        </p:txBody>
      </p:sp>
      <p:sp>
        <p:nvSpPr>
          <p:cNvPr id="12" name="object 10">
            <a:extLst>
              <a:ext uri="{FF2B5EF4-FFF2-40B4-BE49-F238E27FC236}">
                <a16:creationId xmlns:a16="http://schemas.microsoft.com/office/drawing/2014/main" id="{F5C74C31-5086-AEB7-0F27-E2BBDA058D2A}"/>
              </a:ext>
            </a:extLst>
          </p:cNvPr>
          <p:cNvSpPr/>
          <p:nvPr/>
        </p:nvSpPr>
        <p:spPr>
          <a:xfrm>
            <a:off x="598392"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847288" y="2570197"/>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Long-term outperformers </a:t>
            </a:r>
            <a:br>
              <a:rPr lang="en-GB" dirty="0"/>
            </a:br>
            <a:r>
              <a:rPr lang="en-GB" dirty="0"/>
              <a:t>(65% of final trend score)</a:t>
            </a:r>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405595" cy="719544"/>
          </a:xfrm>
        </p:spPr>
        <p:txBody>
          <a:bodyPr/>
          <a:lstStyle/>
          <a:p>
            <a:r>
              <a:rPr lang="en-US" dirty="0">
                <a:solidFill>
                  <a:schemeClr val="bg1"/>
                </a:solidFill>
              </a:rPr>
              <a:t>Assigning a Trend Score to all Companies</a:t>
            </a:r>
            <a:endParaRPr lang="en-GB" dirty="0">
              <a:solidFill>
                <a:schemeClr val="bg1"/>
              </a:solidFill>
            </a:endParaRPr>
          </a:p>
        </p:txBody>
      </p:sp>
      <p:sp>
        <p:nvSpPr>
          <p:cNvPr id="13" name="object 10">
            <a:extLst>
              <a:ext uri="{FF2B5EF4-FFF2-40B4-BE49-F238E27FC236}">
                <a16:creationId xmlns:a16="http://schemas.microsoft.com/office/drawing/2014/main" id="{0654AF99-1378-90FE-8218-0610444A686F}"/>
              </a:ext>
            </a:extLst>
          </p:cNvPr>
          <p:cNvSpPr/>
          <p:nvPr/>
        </p:nvSpPr>
        <p:spPr>
          <a:xfrm>
            <a:off x="4338506" y="277293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6" name="object 10">
            <a:extLst>
              <a:ext uri="{FF2B5EF4-FFF2-40B4-BE49-F238E27FC236}">
                <a16:creationId xmlns:a16="http://schemas.microsoft.com/office/drawing/2014/main" id="{316EEAE0-CBD7-AB37-1AE2-69B297B4CE68}"/>
              </a:ext>
            </a:extLst>
          </p:cNvPr>
          <p:cNvSpPr/>
          <p:nvPr/>
        </p:nvSpPr>
        <p:spPr>
          <a:xfrm>
            <a:off x="8075113"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7" name="Espace réservé du texte 3">
            <a:extLst>
              <a:ext uri="{FF2B5EF4-FFF2-40B4-BE49-F238E27FC236}">
                <a16:creationId xmlns:a16="http://schemas.microsoft.com/office/drawing/2014/main" id="{EFCBDB35-8F31-7C3B-7C08-AA716C613A68}"/>
              </a:ext>
            </a:extLst>
          </p:cNvPr>
          <p:cNvSpPr txBox="1">
            <a:spLocks/>
          </p:cNvSpPr>
          <p:nvPr/>
        </p:nvSpPr>
        <p:spPr>
          <a:xfrm>
            <a:off x="8548382" y="2570197"/>
            <a:ext cx="2904592"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Ranking including a penalty for volatility</a:t>
            </a:r>
            <a:endParaRPr lang="fr-FR" dirty="0"/>
          </a:p>
        </p:txBody>
      </p:sp>
      <p:sp>
        <p:nvSpPr>
          <p:cNvPr id="8" name="Espace réservé du texte 3">
            <a:extLst>
              <a:ext uri="{FF2B5EF4-FFF2-40B4-BE49-F238E27FC236}">
                <a16:creationId xmlns:a16="http://schemas.microsoft.com/office/drawing/2014/main" id="{3B484F0B-C7C4-1825-DA77-2894F1175C89}"/>
              </a:ext>
            </a:extLst>
          </p:cNvPr>
          <p:cNvSpPr txBox="1">
            <a:spLocks/>
          </p:cNvSpPr>
          <p:nvPr/>
        </p:nvSpPr>
        <p:spPr>
          <a:xfrm>
            <a:off x="4550621" y="2554821"/>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Short-term outperformers </a:t>
            </a:r>
            <a:br>
              <a:rPr lang="en-GB" dirty="0"/>
            </a:br>
            <a:r>
              <a:rPr lang="en-GB" dirty="0"/>
              <a:t>(35% of final trend score)</a:t>
            </a:r>
          </a:p>
        </p:txBody>
      </p:sp>
      <p:graphicFrame>
        <p:nvGraphicFramePr>
          <p:cNvPr id="10" name="Diagramm 9"/>
          <p:cNvGraphicFramePr>
            <a:graphicFrameLocks/>
          </p:cNvGraphicFramePr>
          <p:nvPr>
            <p:extLst>
              <p:ext uri="{D42A27DB-BD31-4B8C-83A1-F6EECF244321}">
                <p14:modId xmlns:p14="http://schemas.microsoft.com/office/powerpoint/2010/main" val="447599949"/>
              </p:ext>
            </p:extLst>
          </p:nvPr>
        </p:nvGraphicFramePr>
        <p:xfrm>
          <a:off x="669706" y="3011648"/>
          <a:ext cx="3422707" cy="213567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feld 21">
            <a:extLst>
              <a:ext uri="{FF2B5EF4-FFF2-40B4-BE49-F238E27FC236}">
                <a16:creationId xmlns:a16="http://schemas.microsoft.com/office/drawing/2014/main" id="{5F7D1069-8703-3B8D-5639-14DCE7EE1A11}"/>
              </a:ext>
            </a:extLst>
          </p:cNvPr>
          <p:cNvSpPr txBox="1"/>
          <p:nvPr/>
        </p:nvSpPr>
        <p:spPr>
          <a:xfrm>
            <a:off x="1795244" y="4975869"/>
            <a:ext cx="1879133" cy="246221"/>
          </a:xfrm>
          <a:prstGeom prst="rect">
            <a:avLst/>
          </a:prstGeom>
          <a:noFill/>
        </p:spPr>
        <p:txBody>
          <a:bodyPr wrap="square" rtlCol="0">
            <a:spAutoFit/>
          </a:bodyPr>
          <a:lstStyle/>
          <a:p>
            <a:pPr algn="ctr"/>
            <a:r>
              <a:rPr lang="de-DE" sz="1000" b="1" dirty="0"/>
              <a:t>3 </a:t>
            </a:r>
            <a:r>
              <a:rPr lang="de-DE" sz="1000" b="1" dirty="0" err="1"/>
              <a:t>years</a:t>
            </a:r>
            <a:r>
              <a:rPr lang="de-DE" sz="1000" b="1" dirty="0"/>
              <a:t> Timeline (150 </a:t>
            </a:r>
            <a:r>
              <a:rPr lang="de-DE" sz="1000" b="1" dirty="0" err="1"/>
              <a:t>weeks</a:t>
            </a:r>
            <a:r>
              <a:rPr lang="de-DE" sz="1000" b="1" dirty="0"/>
              <a:t>)</a:t>
            </a:r>
            <a:endParaRPr lang="en-GB" sz="1000" b="1" dirty="0"/>
          </a:p>
        </p:txBody>
      </p:sp>
      <p:sp>
        <p:nvSpPr>
          <p:cNvPr id="23" name="Textfeld 22">
            <a:extLst>
              <a:ext uri="{FF2B5EF4-FFF2-40B4-BE49-F238E27FC236}">
                <a16:creationId xmlns:a16="http://schemas.microsoft.com/office/drawing/2014/main" id="{72CD7213-CA11-8C9F-24B3-0D363DCC956F}"/>
              </a:ext>
            </a:extLst>
          </p:cNvPr>
          <p:cNvSpPr txBox="1"/>
          <p:nvPr/>
        </p:nvSpPr>
        <p:spPr>
          <a:xfrm>
            <a:off x="3078761" y="4493045"/>
            <a:ext cx="1191236" cy="246221"/>
          </a:xfrm>
          <a:prstGeom prst="rect">
            <a:avLst/>
          </a:prstGeom>
          <a:noFill/>
        </p:spPr>
        <p:txBody>
          <a:bodyPr wrap="square" rtlCol="0">
            <a:spAutoFit/>
          </a:bodyPr>
          <a:lstStyle/>
          <a:p>
            <a:pPr algn="ctr"/>
            <a:r>
              <a:rPr lang="de-DE" sz="1000" dirty="0"/>
              <a:t>Benchmark</a:t>
            </a:r>
            <a:endParaRPr lang="en-GB" sz="1000" dirty="0"/>
          </a:p>
        </p:txBody>
      </p:sp>
      <p:sp>
        <p:nvSpPr>
          <p:cNvPr id="29" name="Abgerundetes Rechteck 20">
            <a:extLst>
              <a:ext uri="{FF2B5EF4-FFF2-40B4-BE49-F238E27FC236}">
                <a16:creationId xmlns:a16="http://schemas.microsoft.com/office/drawing/2014/main" id="{51AD46F6-1409-CAD3-B18E-3F815CB144DC}"/>
              </a:ext>
            </a:extLst>
          </p:cNvPr>
          <p:cNvSpPr/>
          <p:nvPr/>
        </p:nvSpPr>
        <p:spPr>
          <a:xfrm>
            <a:off x="2450971" y="3192590"/>
            <a:ext cx="1574800" cy="106385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5" name="Diagramm 34">
            <a:extLst>
              <a:ext uri="{FF2B5EF4-FFF2-40B4-BE49-F238E27FC236}">
                <a16:creationId xmlns:a16="http://schemas.microsoft.com/office/drawing/2014/main" id="{57EC4ABA-F69A-3B7B-479C-AAFD0D8475DD}"/>
              </a:ext>
            </a:extLst>
          </p:cNvPr>
          <p:cNvGraphicFramePr>
            <a:graphicFrameLocks/>
          </p:cNvGraphicFramePr>
          <p:nvPr>
            <p:extLst>
              <p:ext uri="{D42A27DB-BD31-4B8C-83A1-F6EECF244321}">
                <p14:modId xmlns:p14="http://schemas.microsoft.com/office/powerpoint/2010/main" val="916176969"/>
              </p:ext>
            </p:extLst>
          </p:nvPr>
        </p:nvGraphicFramePr>
        <p:xfrm>
          <a:off x="4374240" y="3007253"/>
          <a:ext cx="3326837" cy="213567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feld 36">
            <a:extLst>
              <a:ext uri="{FF2B5EF4-FFF2-40B4-BE49-F238E27FC236}">
                <a16:creationId xmlns:a16="http://schemas.microsoft.com/office/drawing/2014/main" id="{E0A721A6-A278-5944-2F55-1EB4230AF231}"/>
              </a:ext>
            </a:extLst>
          </p:cNvPr>
          <p:cNvSpPr txBox="1"/>
          <p:nvPr/>
        </p:nvSpPr>
        <p:spPr>
          <a:xfrm>
            <a:off x="5289265" y="4971474"/>
            <a:ext cx="2042713" cy="246221"/>
          </a:xfrm>
          <a:prstGeom prst="rect">
            <a:avLst/>
          </a:prstGeom>
          <a:noFill/>
        </p:spPr>
        <p:txBody>
          <a:bodyPr wrap="square" rtlCol="0">
            <a:spAutoFit/>
          </a:bodyPr>
          <a:lstStyle/>
          <a:p>
            <a:pPr algn="ctr"/>
            <a:r>
              <a:rPr lang="de-DE" sz="1000" b="1" dirty="0"/>
              <a:t>9 </a:t>
            </a:r>
            <a:r>
              <a:rPr lang="de-DE" sz="1000" b="1" dirty="0" err="1"/>
              <a:t>monthsTimeline</a:t>
            </a:r>
            <a:r>
              <a:rPr lang="de-DE" sz="1000" b="1" dirty="0"/>
              <a:t> (40 </a:t>
            </a:r>
            <a:r>
              <a:rPr lang="de-DE" sz="1000" b="1" dirty="0" err="1"/>
              <a:t>weeks</a:t>
            </a:r>
            <a:r>
              <a:rPr lang="de-DE" sz="1000" b="1" dirty="0"/>
              <a:t>) </a:t>
            </a:r>
            <a:endParaRPr lang="en-GB" sz="1000" b="1" dirty="0"/>
          </a:p>
        </p:txBody>
      </p:sp>
      <p:sp>
        <p:nvSpPr>
          <p:cNvPr id="38" name="Abgerundetes Rechteck 20">
            <a:extLst>
              <a:ext uri="{FF2B5EF4-FFF2-40B4-BE49-F238E27FC236}">
                <a16:creationId xmlns:a16="http://schemas.microsoft.com/office/drawing/2014/main" id="{DA598402-9110-FED5-8A7B-36B83BD2C3E7}"/>
              </a:ext>
            </a:extLst>
          </p:cNvPr>
          <p:cNvSpPr/>
          <p:nvPr/>
        </p:nvSpPr>
        <p:spPr>
          <a:xfrm>
            <a:off x="6576969" y="3305212"/>
            <a:ext cx="1057466" cy="67746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D304B874-F0B7-8AFE-9293-D3C99D987995}"/>
              </a:ext>
            </a:extLst>
          </p:cNvPr>
          <p:cNvSpPr txBox="1"/>
          <p:nvPr/>
        </p:nvSpPr>
        <p:spPr>
          <a:xfrm>
            <a:off x="6664358" y="4502708"/>
            <a:ext cx="1191236" cy="246221"/>
          </a:xfrm>
          <a:prstGeom prst="rect">
            <a:avLst/>
          </a:prstGeom>
          <a:noFill/>
        </p:spPr>
        <p:txBody>
          <a:bodyPr wrap="square" rtlCol="0">
            <a:spAutoFit/>
          </a:bodyPr>
          <a:lstStyle/>
          <a:p>
            <a:pPr algn="ctr"/>
            <a:r>
              <a:rPr lang="de-DE" sz="1000" dirty="0"/>
              <a:t>Benchmark</a:t>
            </a:r>
            <a:endParaRPr lang="en-GB" sz="1000" dirty="0"/>
          </a:p>
        </p:txBody>
      </p:sp>
      <p:graphicFrame>
        <p:nvGraphicFramePr>
          <p:cNvPr id="6" name="Tabelle 5">
            <a:extLst>
              <a:ext uri="{FF2B5EF4-FFF2-40B4-BE49-F238E27FC236}">
                <a16:creationId xmlns:a16="http://schemas.microsoft.com/office/drawing/2014/main" id="{DEE9400F-ED2C-97A5-78B6-65B1C48AA9F6}"/>
              </a:ext>
            </a:extLst>
          </p:cNvPr>
          <p:cNvGraphicFramePr>
            <a:graphicFrameLocks noGrp="1"/>
          </p:cNvGraphicFramePr>
          <p:nvPr>
            <p:extLst>
              <p:ext uri="{D42A27DB-BD31-4B8C-83A1-F6EECF244321}">
                <p14:modId xmlns:p14="http://schemas.microsoft.com/office/powerpoint/2010/main" val="3548596132"/>
              </p:ext>
            </p:extLst>
          </p:nvPr>
        </p:nvGraphicFramePr>
        <p:xfrm>
          <a:off x="8397380" y="3092801"/>
          <a:ext cx="3221390" cy="2050128"/>
        </p:xfrm>
        <a:graphic>
          <a:graphicData uri="http://schemas.openxmlformats.org/drawingml/2006/table">
            <a:tbl>
              <a:tblPr firstRow="1" bandRow="1">
                <a:tableStyleId>{9D7B26C5-4107-4FEC-AEDC-1716B250A1EF}</a:tableStyleId>
              </a:tblPr>
              <a:tblGrid>
                <a:gridCol w="644278">
                  <a:extLst>
                    <a:ext uri="{9D8B030D-6E8A-4147-A177-3AD203B41FA5}">
                      <a16:colId xmlns:a16="http://schemas.microsoft.com/office/drawing/2014/main" val="20000"/>
                    </a:ext>
                  </a:extLst>
                </a:gridCol>
                <a:gridCol w="644278">
                  <a:extLst>
                    <a:ext uri="{9D8B030D-6E8A-4147-A177-3AD203B41FA5}">
                      <a16:colId xmlns:a16="http://schemas.microsoft.com/office/drawing/2014/main" val="20001"/>
                    </a:ext>
                  </a:extLst>
                </a:gridCol>
                <a:gridCol w="644278">
                  <a:extLst>
                    <a:ext uri="{9D8B030D-6E8A-4147-A177-3AD203B41FA5}">
                      <a16:colId xmlns:a16="http://schemas.microsoft.com/office/drawing/2014/main" val="20003"/>
                    </a:ext>
                  </a:extLst>
                </a:gridCol>
                <a:gridCol w="644278">
                  <a:extLst>
                    <a:ext uri="{9D8B030D-6E8A-4147-A177-3AD203B41FA5}">
                      <a16:colId xmlns:a16="http://schemas.microsoft.com/office/drawing/2014/main" val="20005"/>
                    </a:ext>
                  </a:extLst>
                </a:gridCol>
                <a:gridCol w="644278">
                  <a:extLst>
                    <a:ext uri="{9D8B030D-6E8A-4147-A177-3AD203B41FA5}">
                      <a16:colId xmlns:a16="http://schemas.microsoft.com/office/drawing/2014/main" val="20006"/>
                    </a:ext>
                  </a:extLst>
                </a:gridCol>
              </a:tblGrid>
              <a:tr h="546608">
                <a:tc>
                  <a:txBody>
                    <a:bodyPr/>
                    <a:lstStyle/>
                    <a:p>
                      <a:pPr algn="ctr" rtl="0" fontAlgn="ctr"/>
                      <a:r>
                        <a:rPr lang="de-DE" sz="900" u="none" strike="noStrike" dirty="0">
                          <a:solidFill>
                            <a:schemeClr val="bg1"/>
                          </a:solidFill>
                          <a:effectLst/>
                        </a:rPr>
                        <a:t>Company</a:t>
                      </a:r>
                      <a:endParaRPr lang="de-DE" sz="9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Short-term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Long-term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err="1">
                          <a:solidFill>
                            <a:schemeClr val="bg1"/>
                          </a:solidFill>
                          <a:effectLst/>
                        </a:rPr>
                        <a:t>Volatilty</a:t>
                      </a: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a:solidFill>
                            <a:schemeClr val="bg1"/>
                          </a:solidFill>
                          <a:effectLst/>
                        </a:rPr>
                        <a:t>Final Trend Score</a:t>
                      </a:r>
                    </a:p>
                    <a:p>
                      <a:pPr algn="ctr" rtl="0" fontAlgn="ct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j-lt"/>
                        </a:rPr>
                        <a:t>A</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algn="ctr" rtl="0" fontAlgn="ctr"/>
                      <a:r>
                        <a:rPr lang="de-DE" sz="1000" u="none" strike="noStrike" dirty="0">
                          <a:effectLst/>
                          <a:latin typeface="+mj-lt"/>
                        </a:rPr>
                        <a:t>14,3%</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lnT w="12700" cmpd="sng">
                      <a:noFill/>
                    </a:lnT>
                    <a:noFill/>
                  </a:tcPr>
                </a:tc>
                <a:tc>
                  <a:txBody>
                    <a:bodyPr/>
                    <a:lstStyle/>
                    <a:p>
                      <a:pPr algn="ctr" rtl="0" fontAlgn="ctr"/>
                      <a:r>
                        <a:rPr lang="de-DE" sz="1000" b="1" u="none" strike="noStrike" dirty="0">
                          <a:effectLst/>
                          <a:latin typeface="+mj-lt"/>
                        </a:rPr>
                        <a:t>18,6%</a:t>
                      </a:r>
                      <a:endParaRPr lang="de-DE" sz="1000" b="1" i="0" u="none" strike="noStrike" dirty="0">
                        <a:solidFill>
                          <a:srgbClr val="484B42"/>
                        </a:solidFill>
                        <a:effectLst/>
                        <a:latin typeface="+mj-lt"/>
                      </a:endParaRPr>
                    </a:p>
                  </a:txBody>
                  <a:tcPr marL="9525" marR="9525" marT="9525" marB="0" anchor="ctr">
                    <a:lnT w="12700" cmpd="sng">
                      <a:noFill/>
                    </a:lnT>
                    <a:noFill/>
                  </a:tcPr>
                </a:tc>
                <a:tc>
                  <a:txBody>
                    <a:bodyPr/>
                    <a:lstStyle/>
                    <a:p>
                      <a:pPr algn="ctr" rtl="0" fontAlgn="ctr"/>
                      <a:r>
                        <a:rPr lang="de-DE" sz="1000" u="none" strike="noStrike" dirty="0">
                          <a:effectLst/>
                          <a:latin typeface="+mj-lt"/>
                        </a:rPr>
                        <a:t>30,1%</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lnT w="12700" cmpd="sng">
                      <a:noFill/>
                    </a:lnT>
                    <a:noFill/>
                  </a:tcPr>
                </a:tc>
                <a:tc>
                  <a:txBody>
                    <a:bodyPr/>
                    <a:lstStyle/>
                    <a:p>
                      <a:pPr marL="0" algn="ctr" defTabSz="895327" rtl="0" eaLnBrk="1" fontAlgn="ctr" latinLnBrk="0" hangingPunct="1"/>
                      <a:r>
                        <a:rPr lang="de-DE" sz="1000" b="1" u="none" strike="noStrike" kern="1200" dirty="0">
                          <a:effectLst/>
                          <a:latin typeface="+mj-lt"/>
                        </a:rPr>
                        <a:t>56,79</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j-lt"/>
                        </a:rPr>
                        <a:t>B</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u="none" strike="noStrike" dirty="0">
                          <a:effectLst/>
                          <a:latin typeface="+mj-lt"/>
                        </a:rPr>
                        <a:t>12,9%</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tcPr>
                </a:tc>
                <a:tc>
                  <a:txBody>
                    <a:bodyPr/>
                    <a:lstStyle/>
                    <a:p>
                      <a:pPr algn="ctr" rtl="0" fontAlgn="ctr"/>
                      <a:r>
                        <a:rPr lang="de-DE" sz="1000" u="none" strike="noStrike" dirty="0">
                          <a:effectLst/>
                          <a:latin typeface="+mj-lt"/>
                        </a:rPr>
                        <a:t>13,6%</a:t>
                      </a:r>
                      <a:endParaRPr lang="de-DE" sz="1000" b="0" i="0" u="none" strike="noStrike" dirty="0">
                        <a:solidFill>
                          <a:srgbClr val="484B42"/>
                        </a:solidFill>
                        <a:effectLst/>
                        <a:latin typeface="+mj-lt"/>
                      </a:endParaRPr>
                    </a:p>
                  </a:txBody>
                  <a:tcPr marL="9525" marR="9525" marT="9525" marB="0" anchor="ctr"/>
                </a:tc>
                <a:tc>
                  <a:txBody>
                    <a:bodyPr/>
                    <a:lstStyle/>
                    <a:p>
                      <a:pPr algn="ctr" rtl="0" fontAlgn="ctr"/>
                      <a:r>
                        <a:rPr lang="de-DE" sz="1000" b="1" u="none" strike="noStrike" dirty="0">
                          <a:effectLst/>
                          <a:latin typeface="+mj-lt"/>
                        </a:rPr>
                        <a:t>23,7%</a:t>
                      </a:r>
                      <a:endParaRPr lang="de-DE" sz="1000" b="1"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tcPr>
                </a:tc>
                <a:tc>
                  <a:txBody>
                    <a:bodyPr/>
                    <a:lstStyle/>
                    <a:p>
                      <a:pPr marL="0" algn="ctr" defTabSz="895327" rtl="0" eaLnBrk="1" fontAlgn="ctr" latinLnBrk="0" hangingPunct="1"/>
                      <a:r>
                        <a:rPr lang="de-DE" sz="1000" b="1" u="none" strike="noStrike" kern="1200" dirty="0">
                          <a:effectLst/>
                          <a:latin typeface="+mj-lt"/>
                        </a:rPr>
                        <a:t>56,35</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j-lt"/>
                        </a:rPr>
                        <a:t>C</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b="1" u="none" strike="noStrike" dirty="0">
                          <a:effectLst/>
                          <a:latin typeface="+mj-lt"/>
                        </a:rPr>
                        <a:t>18,3%</a:t>
                      </a:r>
                      <a:endParaRPr lang="de-DE" sz="1000" b="1"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noFill/>
                  </a:tcPr>
                </a:tc>
                <a:tc>
                  <a:txBody>
                    <a:bodyPr/>
                    <a:lstStyle/>
                    <a:p>
                      <a:pPr algn="ctr" rtl="0" fontAlgn="ctr"/>
                      <a:r>
                        <a:rPr lang="de-DE" sz="1000" u="none" strike="noStrike" dirty="0">
                          <a:effectLst/>
                          <a:latin typeface="+mj-lt"/>
                        </a:rPr>
                        <a:t>16,7%</a:t>
                      </a:r>
                      <a:endParaRPr lang="de-DE" sz="1000" b="0" i="0" u="none" strike="noStrike" dirty="0">
                        <a:solidFill>
                          <a:srgbClr val="484B42"/>
                        </a:solidFill>
                        <a:effectLst/>
                        <a:latin typeface="+mj-lt"/>
                      </a:endParaRPr>
                    </a:p>
                  </a:txBody>
                  <a:tcPr marL="9525" marR="9525" marT="9525" marB="0" anchor="ctr">
                    <a:noFill/>
                  </a:tcPr>
                </a:tc>
                <a:tc>
                  <a:txBody>
                    <a:bodyPr/>
                    <a:lstStyle/>
                    <a:p>
                      <a:pPr algn="ctr" rtl="0" fontAlgn="ctr"/>
                      <a:r>
                        <a:rPr lang="de-DE" sz="1000" u="none" strike="noStrike" dirty="0">
                          <a:effectLst/>
                          <a:latin typeface="+mj-lt"/>
                        </a:rPr>
                        <a:t>30,9%</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noFill/>
                  </a:tcPr>
                </a:tc>
                <a:tc>
                  <a:txBody>
                    <a:bodyPr/>
                    <a:lstStyle/>
                    <a:p>
                      <a:pPr marL="0" algn="ctr" defTabSz="895327" rtl="0" eaLnBrk="1" fontAlgn="ctr" latinLnBrk="0" hangingPunct="1"/>
                      <a:r>
                        <a:rPr lang="de-DE" sz="1000" b="1" u="none" strike="noStrike" kern="1200" dirty="0">
                          <a:effectLst/>
                          <a:latin typeface="+mj-lt"/>
                        </a:rPr>
                        <a:t>55,86</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5" name="Gleichschenkliges Dreieck 4">
            <a:extLst>
              <a:ext uri="{FF2B5EF4-FFF2-40B4-BE49-F238E27FC236}">
                <a16:creationId xmlns:a16="http://schemas.microsoft.com/office/drawing/2014/main" id="{233E6EF2-906B-27CB-B09C-DB822295BCF7}"/>
              </a:ext>
            </a:extLst>
          </p:cNvPr>
          <p:cNvSpPr/>
          <p:nvPr/>
        </p:nvSpPr>
        <p:spPr>
          <a:xfrm rot="5400000">
            <a:off x="7778482" y="3902736"/>
            <a:ext cx="617634" cy="2611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a:extLst>
              <a:ext uri="{FF2B5EF4-FFF2-40B4-BE49-F238E27FC236}">
                <a16:creationId xmlns:a16="http://schemas.microsoft.com/office/drawing/2014/main" id="{67BBCEAC-7293-DBC2-5438-1DC62DF129B7}"/>
              </a:ext>
            </a:extLst>
          </p:cNvPr>
          <p:cNvSpPr txBox="1"/>
          <p:nvPr/>
        </p:nvSpPr>
        <p:spPr>
          <a:xfrm>
            <a:off x="4036732" y="3414715"/>
            <a:ext cx="545285" cy="1107996"/>
          </a:xfrm>
          <a:prstGeom prst="rect">
            <a:avLst/>
          </a:prstGeom>
          <a:noFill/>
        </p:spPr>
        <p:txBody>
          <a:bodyPr wrap="square" rtlCol="0">
            <a:spAutoFit/>
          </a:bodyPr>
          <a:lstStyle/>
          <a:p>
            <a:pPr algn="ctr"/>
            <a:r>
              <a:rPr lang="de-DE" sz="6600" b="1" dirty="0">
                <a:solidFill>
                  <a:schemeClr val="accent1"/>
                </a:solidFill>
              </a:rPr>
              <a:t>+</a:t>
            </a:r>
            <a:endParaRPr lang="en-GB" sz="6600" b="1" dirty="0">
              <a:solidFill>
                <a:schemeClr val="accent1"/>
              </a:solidFill>
            </a:endParaRPr>
          </a:p>
        </p:txBody>
      </p:sp>
      <p:sp>
        <p:nvSpPr>
          <p:cNvPr id="20" name="Gleichschenkliges Dreieck 19">
            <a:extLst>
              <a:ext uri="{FF2B5EF4-FFF2-40B4-BE49-F238E27FC236}">
                <a16:creationId xmlns:a16="http://schemas.microsoft.com/office/drawing/2014/main" id="{B6561D92-7CAC-820A-06BD-2F03BBA43D9E}"/>
              </a:ext>
            </a:extLst>
          </p:cNvPr>
          <p:cNvSpPr/>
          <p:nvPr/>
        </p:nvSpPr>
        <p:spPr>
          <a:xfrm rot="10800000">
            <a:off x="11245610" y="3492110"/>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Espace réservé du texte 5">
            <a:extLst>
              <a:ext uri="{FF2B5EF4-FFF2-40B4-BE49-F238E27FC236}">
                <a16:creationId xmlns:a16="http://schemas.microsoft.com/office/drawing/2014/main" id="{786AA3D2-65D3-6120-3889-D0DF119EEC11}"/>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a:t>
            </a:r>
          </a:p>
        </p:txBody>
      </p:sp>
      <p:sp>
        <p:nvSpPr>
          <p:cNvPr id="27" name="Textplatzhalter 10">
            <a:extLst>
              <a:ext uri="{FF2B5EF4-FFF2-40B4-BE49-F238E27FC236}">
                <a16:creationId xmlns:a16="http://schemas.microsoft.com/office/drawing/2014/main" id="{B893821D-0C6B-B1DB-E192-4D10CB22C810}"/>
              </a:ext>
            </a:extLst>
          </p:cNvPr>
          <p:cNvSpPr txBox="1">
            <a:spLocks/>
          </p:cNvSpPr>
          <p:nvPr/>
        </p:nvSpPr>
        <p:spPr>
          <a:xfrm>
            <a:off x="502920" y="5953720"/>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indication of future return and is not constant over time. </a:t>
            </a:r>
            <a:r>
              <a:rPr lang="en-GB"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b="1" dirty="0"/>
              <a:t> </a:t>
            </a:r>
          </a:p>
        </p:txBody>
      </p:sp>
    </p:spTree>
    <p:extLst>
      <p:ext uri="{BB962C8B-B14F-4D97-AF65-F5344CB8AC3E}">
        <p14:creationId xmlns:p14="http://schemas.microsoft.com/office/powerpoint/2010/main" val="329965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isk Management Line Icon Stock Illustration - Download Image Now - Risk  Management, Icon Symbol, Safety - iStock">
            <a:extLst>
              <a:ext uri="{FF2B5EF4-FFF2-40B4-BE49-F238E27FC236}">
                <a16:creationId xmlns:a16="http://schemas.microsoft.com/office/drawing/2014/main" id="{701B1C83-A1E7-33D4-10C4-1B926B810AB1}"/>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141" y="2839961"/>
            <a:ext cx="1101961" cy="11019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eschäft, wachstum, daten, manager, verbesserung, vertikal - chart investment stock-fotos und bilder">
            <a:extLst>
              <a:ext uri="{FF2B5EF4-FFF2-40B4-BE49-F238E27FC236}">
                <a16:creationId xmlns:a16="http://schemas.microsoft.com/office/drawing/2014/main" id="{B9B3A2B8-F715-6DF9-7574-9446A882A3A0}"/>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12296" r="16778"/>
          <a:stretch/>
        </p:blipFill>
        <p:spPr bwMode="auto">
          <a:xfrm>
            <a:off x="9246842" y="0"/>
            <a:ext cx="2945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25</a:t>
            </a:fld>
            <a:endParaRPr lang="fr-FR" dirty="0">
              <a:solidFill>
                <a:schemeClr val="bg1"/>
              </a:solidFill>
            </a:endParaRPr>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t>Step 2: Portfolio Construction</a:t>
            </a:r>
            <a:endParaRPr lang="en-GB" dirty="0"/>
          </a:p>
        </p:txBody>
      </p:sp>
      <p:grpSp>
        <p:nvGrpSpPr>
          <p:cNvPr id="45" name="Gruppieren 44">
            <a:extLst>
              <a:ext uri="{FF2B5EF4-FFF2-40B4-BE49-F238E27FC236}">
                <a16:creationId xmlns:a16="http://schemas.microsoft.com/office/drawing/2014/main" id="{D42C9918-0BDB-4565-BA39-30F756845D1B}"/>
              </a:ext>
            </a:extLst>
          </p:cNvPr>
          <p:cNvGrpSpPr/>
          <p:nvPr/>
        </p:nvGrpSpPr>
        <p:grpSpPr>
          <a:xfrm>
            <a:off x="3216847" y="2673175"/>
            <a:ext cx="2243672" cy="1777988"/>
            <a:chOff x="1973873" y="2914326"/>
            <a:chExt cx="2243672" cy="1777988"/>
          </a:xfrm>
        </p:grpSpPr>
        <p:sp>
          <p:nvSpPr>
            <p:cNvPr id="51" name="Pfeil nach oben 16">
              <a:extLst>
                <a:ext uri="{FF2B5EF4-FFF2-40B4-BE49-F238E27FC236}">
                  <a16:creationId xmlns:a16="http://schemas.microsoft.com/office/drawing/2014/main" id="{506E3493-3CC3-4A88-B629-8421A93D3BBF}"/>
                </a:ext>
              </a:extLst>
            </p:cNvPr>
            <p:cNvSpPr/>
            <p:nvPr/>
          </p:nvSpPr>
          <p:spPr>
            <a:xfrm>
              <a:off x="1973873" y="3357044"/>
              <a:ext cx="396616" cy="468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53" name="Graphique 49" descr="Balance de la justice">
              <a:extLst>
                <a:ext uri="{FF2B5EF4-FFF2-40B4-BE49-F238E27FC236}">
                  <a16:creationId xmlns:a16="http://schemas.microsoft.com/office/drawing/2014/main" id="{86FD040F-375E-4E14-95D6-270AE6D450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9557" y="2914326"/>
              <a:ext cx="1777988" cy="1777988"/>
            </a:xfrm>
            <a:prstGeom prst="rect">
              <a:avLst/>
            </a:prstGeom>
          </p:spPr>
        </p:pic>
      </p:grpSp>
      <p:sp>
        <p:nvSpPr>
          <p:cNvPr id="5" name="Textplatzhalter 6">
            <a:extLst>
              <a:ext uri="{FF2B5EF4-FFF2-40B4-BE49-F238E27FC236}">
                <a16:creationId xmlns:a16="http://schemas.microsoft.com/office/drawing/2014/main" id="{09BFD1D1-30FF-CAEC-CD03-0EC0FD364D72}"/>
              </a:ext>
            </a:extLst>
          </p:cNvPr>
          <p:cNvSpPr>
            <a:spLocks noGrp="1"/>
          </p:cNvSpPr>
          <p:nvPr>
            <p:ph type="body" sz="quarter" idx="14"/>
          </p:nvPr>
        </p:nvSpPr>
        <p:spPr>
          <a:xfrm>
            <a:off x="468770" y="1175009"/>
            <a:ext cx="8300978" cy="719544"/>
          </a:xfrm>
        </p:spPr>
        <p:txBody>
          <a:bodyPr/>
          <a:lstStyle/>
          <a:p>
            <a:r>
              <a:rPr lang="en-GB" dirty="0"/>
              <a:t>Building a Broadly diversified and risk-controlled momentum portfolio</a:t>
            </a:r>
          </a:p>
        </p:txBody>
      </p:sp>
      <p:graphicFrame>
        <p:nvGraphicFramePr>
          <p:cNvPr id="13" name="Tabelle 12">
            <a:extLst>
              <a:ext uri="{FF2B5EF4-FFF2-40B4-BE49-F238E27FC236}">
                <a16:creationId xmlns:a16="http://schemas.microsoft.com/office/drawing/2014/main" id="{2522E419-DA5B-5AFA-8575-803CBC2F6BB0}"/>
              </a:ext>
            </a:extLst>
          </p:cNvPr>
          <p:cNvGraphicFramePr>
            <a:graphicFrameLocks noGrp="1"/>
          </p:cNvGraphicFramePr>
          <p:nvPr>
            <p:extLst>
              <p:ext uri="{D42A27DB-BD31-4B8C-83A1-F6EECF244321}">
                <p14:modId xmlns:p14="http://schemas.microsoft.com/office/powerpoint/2010/main" val="892381583"/>
              </p:ext>
            </p:extLst>
          </p:nvPr>
        </p:nvGraphicFramePr>
        <p:xfrm>
          <a:off x="822686" y="2586795"/>
          <a:ext cx="1933534" cy="2050128"/>
        </p:xfrm>
        <a:graphic>
          <a:graphicData uri="http://schemas.openxmlformats.org/drawingml/2006/table">
            <a:tbl>
              <a:tblPr firstRow="1" bandRow="1">
                <a:tableStyleId>{9D7B26C5-4107-4FEC-AEDC-1716B250A1EF}</a:tableStyleId>
              </a:tblPr>
              <a:tblGrid>
                <a:gridCol w="966767">
                  <a:extLst>
                    <a:ext uri="{9D8B030D-6E8A-4147-A177-3AD203B41FA5}">
                      <a16:colId xmlns:a16="http://schemas.microsoft.com/office/drawing/2014/main" val="20000"/>
                    </a:ext>
                  </a:extLst>
                </a:gridCol>
                <a:gridCol w="966767">
                  <a:extLst>
                    <a:ext uri="{9D8B030D-6E8A-4147-A177-3AD203B41FA5}">
                      <a16:colId xmlns:a16="http://schemas.microsoft.com/office/drawing/2014/main" val="20006"/>
                    </a:ext>
                  </a:extLst>
                </a:gridCol>
              </a:tblGrid>
              <a:tr h="546608">
                <a:tc>
                  <a:txBody>
                    <a:bodyPr/>
                    <a:lstStyle/>
                    <a:p>
                      <a:pPr algn="ctr" rtl="0" fontAlgn="ctr"/>
                      <a:r>
                        <a:rPr lang="de-DE" sz="1100" u="none" strike="noStrike" dirty="0">
                          <a:solidFill>
                            <a:schemeClr val="bg1"/>
                          </a:solidFill>
                          <a:effectLst/>
                        </a:rPr>
                        <a:t>Company</a:t>
                      </a:r>
                      <a:endParaRPr lang="de-DE" sz="11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1100" u="none" strike="noStrike" dirty="0">
                          <a:solidFill>
                            <a:schemeClr val="bg1"/>
                          </a:solidFill>
                          <a:effectLst/>
                        </a:rPr>
                        <a:t>Final Trend Score</a:t>
                      </a:r>
                    </a:p>
                    <a:p>
                      <a:pPr algn="ctr" rtl="0" fontAlgn="ctr"/>
                      <a:endParaRPr lang="de-DE" sz="11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n-lt"/>
                        </a:rPr>
                        <a:t>A</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marL="0" algn="ctr" defTabSz="895327" rtl="0" eaLnBrk="1" fontAlgn="ctr" latinLnBrk="0" hangingPunct="1"/>
                      <a:r>
                        <a:rPr lang="de-DE" sz="1000" b="1" u="none" strike="noStrike" kern="1200" dirty="0">
                          <a:effectLst/>
                          <a:latin typeface="+mn-lt"/>
                        </a:rPr>
                        <a:t>56,79</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n-lt"/>
                        </a:rPr>
                        <a:t>B</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56,35</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n-lt"/>
                        </a:rPr>
                        <a:t>C</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55,86</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24" name="Gleichschenkliges Dreieck 23">
            <a:extLst>
              <a:ext uri="{FF2B5EF4-FFF2-40B4-BE49-F238E27FC236}">
                <a16:creationId xmlns:a16="http://schemas.microsoft.com/office/drawing/2014/main" id="{FCC53EC0-FAB3-393D-7DC1-15609215F433}"/>
              </a:ext>
            </a:extLst>
          </p:cNvPr>
          <p:cNvSpPr/>
          <p:nvPr/>
        </p:nvSpPr>
        <p:spPr>
          <a:xfrm rot="10800000">
            <a:off x="2222429" y="3001948"/>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a:extLst>
              <a:ext uri="{FF2B5EF4-FFF2-40B4-BE49-F238E27FC236}">
                <a16:creationId xmlns:a16="http://schemas.microsoft.com/office/drawing/2014/main" id="{4C689F11-D8AA-D71F-DD78-79758AB3BECC}"/>
              </a:ext>
            </a:extLst>
          </p:cNvPr>
          <p:cNvSpPr/>
          <p:nvPr/>
        </p:nvSpPr>
        <p:spPr>
          <a:xfrm>
            <a:off x="567547" y="4914821"/>
            <a:ext cx="8202201" cy="5184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ct val="100000"/>
            </a:pPr>
            <a:r>
              <a:rPr lang="en-GB" altLang="fr-FR" sz="1100" b="1" dirty="0">
                <a:solidFill>
                  <a:schemeClr val="tx1"/>
                </a:solidFill>
              </a:rPr>
              <a:t>Construct the portfolio with the highest possible Final Trend Score while respecting strict risk management constraints</a:t>
            </a:r>
          </a:p>
        </p:txBody>
      </p:sp>
      <p:grpSp>
        <p:nvGrpSpPr>
          <p:cNvPr id="26" name="Gruppieren 25">
            <a:extLst>
              <a:ext uri="{FF2B5EF4-FFF2-40B4-BE49-F238E27FC236}">
                <a16:creationId xmlns:a16="http://schemas.microsoft.com/office/drawing/2014/main" id="{9D0FF7B4-203D-AC61-678E-EA2295DD8286}"/>
              </a:ext>
            </a:extLst>
          </p:cNvPr>
          <p:cNvGrpSpPr/>
          <p:nvPr/>
        </p:nvGrpSpPr>
        <p:grpSpPr>
          <a:xfrm>
            <a:off x="6274335" y="2760530"/>
            <a:ext cx="2270323" cy="1702658"/>
            <a:chOff x="3848100" y="2084014"/>
            <a:chExt cx="2270323" cy="1702658"/>
          </a:xfrm>
        </p:grpSpPr>
        <p:sp>
          <p:nvSpPr>
            <p:cNvPr id="27" name="Hexagon 62">
              <a:extLst>
                <a:ext uri="{FF2B5EF4-FFF2-40B4-BE49-F238E27FC236}">
                  <a16:creationId xmlns:a16="http://schemas.microsoft.com/office/drawing/2014/main" id="{599B91E2-397E-FBAD-D8EE-D83F7B060657}"/>
                </a:ext>
              </a:extLst>
            </p:cNvPr>
            <p:cNvSpPr/>
            <p:nvPr/>
          </p:nvSpPr>
          <p:spPr>
            <a:xfrm rot="5400000">
              <a:off x="4277423" y="2876665"/>
              <a:ext cx="942713" cy="8609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29" name="Hexagon 63">
              <a:extLst>
                <a:ext uri="{FF2B5EF4-FFF2-40B4-BE49-F238E27FC236}">
                  <a16:creationId xmlns:a16="http://schemas.microsoft.com/office/drawing/2014/main" id="{4EAFCF1B-0F42-3C48-E1B8-0566ED4B2BC3}"/>
                </a:ext>
              </a:extLst>
            </p:cNvPr>
            <p:cNvSpPr/>
            <p:nvPr/>
          </p:nvSpPr>
          <p:spPr>
            <a:xfrm rot="5400000">
              <a:off x="4746388" y="2137196"/>
              <a:ext cx="942713" cy="860900"/>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0" name="Hexagon 65">
              <a:extLst>
                <a:ext uri="{FF2B5EF4-FFF2-40B4-BE49-F238E27FC236}">
                  <a16:creationId xmlns:a16="http://schemas.microsoft.com/office/drawing/2014/main" id="{52012A85-75FC-6BE5-DCFB-537BB3174BFD}"/>
                </a:ext>
              </a:extLst>
            </p:cNvPr>
            <p:cNvSpPr/>
            <p:nvPr/>
          </p:nvSpPr>
          <p:spPr>
            <a:xfrm rot="5400000">
              <a:off x="5214269" y="2887537"/>
              <a:ext cx="942389" cy="855882"/>
            </a:xfrm>
            <a:prstGeom prst="hexagon">
              <a:avLst>
                <a:gd name="adj" fmla="val 28802"/>
                <a:gd name="vf" fmla="val 115470"/>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2" name="Hexagon 66">
              <a:extLst>
                <a:ext uri="{FF2B5EF4-FFF2-40B4-BE49-F238E27FC236}">
                  <a16:creationId xmlns:a16="http://schemas.microsoft.com/office/drawing/2014/main" id="{758081F1-B790-39A4-2EA8-1F92D2E3BAB9}"/>
                </a:ext>
              </a:extLst>
            </p:cNvPr>
            <p:cNvSpPr/>
            <p:nvPr/>
          </p:nvSpPr>
          <p:spPr>
            <a:xfrm rot="5400000">
              <a:off x="3807194" y="2124921"/>
              <a:ext cx="942713" cy="860900"/>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3" name="Textfeld 32">
              <a:extLst>
                <a:ext uri="{FF2B5EF4-FFF2-40B4-BE49-F238E27FC236}">
                  <a16:creationId xmlns:a16="http://schemas.microsoft.com/office/drawing/2014/main" id="{2C472A30-1F2A-DE2A-BF80-7F33A98DFA4E}"/>
                </a:ext>
              </a:extLst>
            </p:cNvPr>
            <p:cNvSpPr txBox="1"/>
            <p:nvPr/>
          </p:nvSpPr>
          <p:spPr>
            <a:xfrm>
              <a:off x="3848100" y="2432722"/>
              <a:ext cx="860901" cy="276999"/>
            </a:xfrm>
            <a:prstGeom prst="rect">
              <a:avLst/>
            </a:prstGeom>
            <a:noFill/>
          </p:spPr>
          <p:txBody>
            <a:bodyPr wrap="square" rtlCol="0">
              <a:spAutoFit/>
            </a:bodyPr>
            <a:lstStyle/>
            <a:p>
              <a:pPr algn="ctr"/>
              <a:r>
                <a:rPr lang="de-DE" sz="1200" dirty="0">
                  <a:solidFill>
                    <a:schemeClr val="bg1"/>
                  </a:solidFill>
                </a:rPr>
                <a:t>Beta</a:t>
              </a:r>
            </a:p>
          </p:txBody>
        </p:sp>
        <p:sp>
          <p:nvSpPr>
            <p:cNvPr id="34" name="Textfeld 33">
              <a:extLst>
                <a:ext uri="{FF2B5EF4-FFF2-40B4-BE49-F238E27FC236}">
                  <a16:creationId xmlns:a16="http://schemas.microsoft.com/office/drawing/2014/main" id="{999B3890-91E1-3C2D-25C4-70351E9AB623}"/>
                </a:ext>
              </a:extLst>
            </p:cNvPr>
            <p:cNvSpPr txBox="1"/>
            <p:nvPr/>
          </p:nvSpPr>
          <p:spPr>
            <a:xfrm>
              <a:off x="4795423" y="2251676"/>
              <a:ext cx="860901" cy="830997"/>
            </a:xfrm>
            <a:prstGeom prst="rect">
              <a:avLst/>
            </a:prstGeom>
            <a:noFill/>
          </p:spPr>
          <p:txBody>
            <a:bodyPr wrap="square" rtlCol="0">
              <a:spAutoFit/>
            </a:bodyPr>
            <a:lstStyle/>
            <a:p>
              <a:pPr algn="ctr"/>
              <a:r>
                <a:rPr lang="de-DE" sz="1200" dirty="0"/>
                <a:t>Country &amp;</a:t>
              </a:r>
            </a:p>
            <a:p>
              <a:pPr algn="ctr"/>
              <a:r>
                <a:rPr lang="de-DE" sz="1200" dirty="0" err="1"/>
                <a:t>Sector</a:t>
              </a:r>
              <a:endParaRPr lang="de-DE" sz="1200" dirty="0"/>
            </a:p>
            <a:p>
              <a:pPr algn="ctr"/>
              <a:endParaRPr lang="de-DE" sz="1200" dirty="0"/>
            </a:p>
          </p:txBody>
        </p:sp>
        <p:sp>
          <p:nvSpPr>
            <p:cNvPr id="35" name="Textfeld 34">
              <a:extLst>
                <a:ext uri="{FF2B5EF4-FFF2-40B4-BE49-F238E27FC236}">
                  <a16:creationId xmlns:a16="http://schemas.microsoft.com/office/drawing/2014/main" id="{76599172-004C-8EDA-9A4B-AB2C08518C5A}"/>
                </a:ext>
              </a:extLst>
            </p:cNvPr>
            <p:cNvSpPr txBox="1"/>
            <p:nvPr/>
          </p:nvSpPr>
          <p:spPr>
            <a:xfrm>
              <a:off x="4318329" y="3094481"/>
              <a:ext cx="860901" cy="461665"/>
            </a:xfrm>
            <a:prstGeom prst="rect">
              <a:avLst/>
            </a:prstGeom>
            <a:noFill/>
          </p:spPr>
          <p:txBody>
            <a:bodyPr wrap="square" rtlCol="0">
              <a:spAutoFit/>
            </a:bodyPr>
            <a:lstStyle/>
            <a:p>
              <a:pPr algn="ctr"/>
              <a:r>
                <a:rPr lang="de-DE" sz="1200" dirty="0">
                  <a:solidFill>
                    <a:schemeClr val="bg1"/>
                  </a:solidFill>
                </a:rPr>
                <a:t>Tracking</a:t>
              </a:r>
            </a:p>
            <a:p>
              <a:pPr algn="ctr"/>
              <a:r>
                <a:rPr lang="de-DE" sz="1200" dirty="0">
                  <a:solidFill>
                    <a:schemeClr val="bg1"/>
                  </a:solidFill>
                </a:rPr>
                <a:t>Error</a:t>
              </a:r>
            </a:p>
          </p:txBody>
        </p:sp>
        <p:sp>
          <p:nvSpPr>
            <p:cNvPr id="36" name="Textfeld 35">
              <a:extLst>
                <a:ext uri="{FF2B5EF4-FFF2-40B4-BE49-F238E27FC236}">
                  <a16:creationId xmlns:a16="http://schemas.microsoft.com/office/drawing/2014/main" id="{FAD91132-A45A-DE57-DA1E-E80F5DE78ACB}"/>
                </a:ext>
              </a:extLst>
            </p:cNvPr>
            <p:cNvSpPr txBox="1"/>
            <p:nvPr/>
          </p:nvSpPr>
          <p:spPr>
            <a:xfrm>
              <a:off x="5257522" y="3189613"/>
              <a:ext cx="860901" cy="276999"/>
            </a:xfrm>
            <a:prstGeom prst="rect">
              <a:avLst/>
            </a:prstGeom>
            <a:noFill/>
          </p:spPr>
          <p:txBody>
            <a:bodyPr wrap="square" rtlCol="0">
              <a:spAutoFit/>
            </a:bodyPr>
            <a:lstStyle/>
            <a:p>
              <a:pPr algn="ctr"/>
              <a:r>
                <a:rPr lang="de-DE" sz="1200" dirty="0" err="1">
                  <a:solidFill>
                    <a:schemeClr val="bg1"/>
                  </a:solidFill>
                </a:rPr>
                <a:t>Turnover</a:t>
              </a:r>
              <a:endParaRPr lang="de-DE" sz="1200" dirty="0">
                <a:solidFill>
                  <a:schemeClr val="bg1"/>
                </a:solidFill>
              </a:endParaRPr>
            </a:p>
          </p:txBody>
        </p:sp>
      </p:grpSp>
      <p:sp>
        <p:nvSpPr>
          <p:cNvPr id="37" name="object 10">
            <a:extLst>
              <a:ext uri="{FF2B5EF4-FFF2-40B4-BE49-F238E27FC236}">
                <a16:creationId xmlns:a16="http://schemas.microsoft.com/office/drawing/2014/main" id="{BD88BBEE-593D-981C-D860-A2867DE48578}"/>
              </a:ext>
            </a:extLst>
          </p:cNvPr>
          <p:cNvSpPr/>
          <p:nvPr/>
        </p:nvSpPr>
        <p:spPr>
          <a:xfrm>
            <a:off x="598392" y="2378217"/>
            <a:ext cx="8171356" cy="2425840"/>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38" name="Espace réservé du texte 3">
            <a:extLst>
              <a:ext uri="{FF2B5EF4-FFF2-40B4-BE49-F238E27FC236}">
                <a16:creationId xmlns:a16="http://schemas.microsoft.com/office/drawing/2014/main" id="{EA7EB5F6-8131-59EF-A212-8D44BB7C2A8C}"/>
              </a:ext>
            </a:extLst>
          </p:cNvPr>
          <p:cNvSpPr txBox="1">
            <a:spLocks/>
          </p:cNvSpPr>
          <p:nvPr/>
        </p:nvSpPr>
        <p:spPr>
          <a:xfrm>
            <a:off x="2761277" y="2243334"/>
            <a:ext cx="374857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Quantitative Portfolio Optimization</a:t>
            </a:r>
          </a:p>
        </p:txBody>
      </p:sp>
      <p:sp>
        <p:nvSpPr>
          <p:cNvPr id="11" name="Espace réservé du texte 5">
            <a:extLst>
              <a:ext uri="{FF2B5EF4-FFF2-40B4-BE49-F238E27FC236}">
                <a16:creationId xmlns:a16="http://schemas.microsoft.com/office/drawing/2014/main" id="{7D87C1AA-945F-DE81-7A9D-A702C3B154B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12" name="Textplatzhalter 10">
            <a:extLst>
              <a:ext uri="{FF2B5EF4-FFF2-40B4-BE49-F238E27FC236}">
                <a16:creationId xmlns:a16="http://schemas.microsoft.com/office/drawing/2014/main" id="{543C4BFF-8C1A-45C3-EDAA-F9B952B27E7A}"/>
              </a:ext>
            </a:extLst>
          </p:cNvPr>
          <p:cNvSpPr txBox="1">
            <a:spLocks/>
          </p:cNvSpPr>
          <p:nvPr/>
        </p:nvSpPr>
        <p:spPr>
          <a:xfrm>
            <a:off x="502921" y="5937644"/>
            <a:ext cx="874392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 Past performance is not a reliable indication of future return and is not constant over time. </a:t>
            </a:r>
            <a:r>
              <a:rPr lang="en-GB"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b="1" dirty="0"/>
              <a:t> </a:t>
            </a:r>
          </a:p>
        </p:txBody>
      </p:sp>
      <p:sp>
        <p:nvSpPr>
          <p:cNvPr id="6" name="object 7">
            <a:extLst>
              <a:ext uri="{FF2B5EF4-FFF2-40B4-BE49-F238E27FC236}">
                <a16:creationId xmlns:a16="http://schemas.microsoft.com/office/drawing/2014/main" id="{CD4C473C-49E2-AC99-D16E-B9E8E509CBED}"/>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349538725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7FDA362-D1E7-7BBC-39E9-D768956EB65F}"/>
              </a:ext>
            </a:extLst>
          </p:cNvPr>
          <p:cNvGraphicFramePr>
            <a:graphicFrameLocks/>
          </p:cNvGraphicFramePr>
          <p:nvPr>
            <p:extLst>
              <p:ext uri="{D42A27DB-BD31-4B8C-83A1-F6EECF244321}">
                <p14:modId xmlns:p14="http://schemas.microsoft.com/office/powerpoint/2010/main" val="3418450199"/>
              </p:ext>
            </p:extLst>
          </p:nvPr>
        </p:nvGraphicFramePr>
        <p:xfrm>
          <a:off x="567547" y="1988741"/>
          <a:ext cx="11014808" cy="3870847"/>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a:extLst>
              <a:ext uri="{FF2B5EF4-FFF2-40B4-BE49-F238E27FC236}">
                <a16:creationId xmlns:a16="http://schemas.microsoft.com/office/drawing/2014/main" id="{09CB0B68-D52B-EBEF-600C-9CE7DD9525C3}"/>
              </a:ext>
            </a:extLst>
          </p:cNvPr>
          <p:cNvPicPr preferRelativeResize="0">
            <a:picLocks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t="29122" b="29122"/>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26</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fr-FR" dirty="0">
                <a:solidFill>
                  <a:schemeClr val="bg1"/>
                </a:solidFill>
              </a:rPr>
              <a:t>Investment process</a:t>
            </a:r>
            <a:endParaRPr lang="de-DE"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Example of Portfolio Implementation: Iron Mountain Inc</a:t>
            </a:r>
          </a:p>
        </p:txBody>
      </p:sp>
      <p:sp>
        <p:nvSpPr>
          <p:cNvPr id="46" name="Rechteck 3">
            <a:extLst>
              <a:ext uri="{FF2B5EF4-FFF2-40B4-BE49-F238E27FC236}">
                <a16:creationId xmlns:a16="http://schemas.microsoft.com/office/drawing/2014/main" id="{B7D67203-E6E1-41DD-9870-906039918360}"/>
              </a:ext>
            </a:extLst>
          </p:cNvPr>
          <p:cNvSpPr/>
          <p:nvPr/>
        </p:nvSpPr>
        <p:spPr bwMode="gray">
          <a:xfrm>
            <a:off x="678684" y="1674926"/>
            <a:ext cx="5224086" cy="375006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platzhalter 6">
            <a:extLst>
              <a:ext uri="{FF2B5EF4-FFF2-40B4-BE49-F238E27FC236}">
                <a16:creationId xmlns:a16="http://schemas.microsoft.com/office/drawing/2014/main" id="{AEF5CCEE-4CED-EF75-1F7C-3FE3414208DA}"/>
              </a:ext>
            </a:extLst>
          </p:cNvPr>
          <p:cNvSpPr>
            <a:spLocks noGrp="1"/>
          </p:cNvSpPr>
          <p:nvPr>
            <p:ph type="body" sz="quarter" idx="14"/>
          </p:nvPr>
        </p:nvSpPr>
        <p:spPr>
          <a:xfrm>
            <a:off x="468769" y="1175009"/>
            <a:ext cx="11316921" cy="719544"/>
          </a:xfrm>
        </p:spPr>
        <p:txBody>
          <a:bodyPr/>
          <a:lstStyle/>
          <a:p>
            <a:r>
              <a:rPr lang="en-GB" dirty="0">
                <a:solidFill>
                  <a:schemeClr val="bg1"/>
                </a:solidFill>
              </a:rPr>
              <a:t>momentum score and relative weight over time</a:t>
            </a:r>
          </a:p>
        </p:txBody>
      </p:sp>
      <p:sp>
        <p:nvSpPr>
          <p:cNvPr id="11" name="Textplatzhalter 10">
            <a:extLst>
              <a:ext uri="{FF2B5EF4-FFF2-40B4-BE49-F238E27FC236}">
                <a16:creationId xmlns:a16="http://schemas.microsoft.com/office/drawing/2014/main" id="{CEA62A5A-EC84-64C5-E056-BCD6B0C9CF8C}"/>
              </a:ext>
            </a:extLst>
          </p:cNvPr>
          <p:cNvSpPr txBox="1">
            <a:spLocks/>
          </p:cNvSpPr>
          <p:nvPr/>
        </p:nvSpPr>
        <p:spPr>
          <a:xfrm>
            <a:off x="502920" y="5769864"/>
            <a:ext cx="11212227" cy="46307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100" b="1" dirty="0"/>
          </a:p>
        </p:txBody>
      </p:sp>
      <p:sp>
        <p:nvSpPr>
          <p:cNvPr id="12" name="Espace réservé du texte 5">
            <a:extLst>
              <a:ext uri="{FF2B5EF4-FFF2-40B4-BE49-F238E27FC236}">
                <a16:creationId xmlns:a16="http://schemas.microsoft.com/office/drawing/2014/main" id="{7C85C9FD-ED99-2D19-FCCA-1BCA996693DE}"/>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Benchmark: S&amp;P 500 | Data as of 31/10/2024</a:t>
            </a:r>
          </a:p>
        </p:txBody>
      </p:sp>
      <p:sp>
        <p:nvSpPr>
          <p:cNvPr id="9" name="Textplatzhalter 10">
            <a:extLst>
              <a:ext uri="{FF2B5EF4-FFF2-40B4-BE49-F238E27FC236}">
                <a16:creationId xmlns:a16="http://schemas.microsoft.com/office/drawing/2014/main" id="{8C61A211-EA11-44B7-7D5C-DE2AFD1C8D1E}"/>
              </a:ext>
            </a:extLst>
          </p:cNvPr>
          <p:cNvSpPr txBox="1">
            <a:spLocks/>
          </p:cNvSpPr>
          <p:nvPr/>
        </p:nvSpPr>
        <p:spPr>
          <a:xfrm>
            <a:off x="502920" y="590788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Past</a:t>
            </a:r>
            <a:r>
              <a:rPr lang="de-DE" b="1" dirty="0"/>
              <a:t> </a:t>
            </a:r>
            <a:r>
              <a:rPr lang="de-DE" b="1" dirty="0" err="1"/>
              <a:t>performance</a:t>
            </a:r>
            <a:r>
              <a:rPr lang="de-DE" b="1" dirty="0"/>
              <a:t> </a:t>
            </a:r>
            <a:r>
              <a:rPr lang="de-DE" b="1" dirty="0" err="1"/>
              <a:t>is</a:t>
            </a:r>
            <a:r>
              <a:rPr lang="de-DE" b="1" dirty="0"/>
              <a:t> not a reliable </a:t>
            </a:r>
            <a:r>
              <a:rPr lang="de-DE" b="1" dirty="0" err="1"/>
              <a:t>indication</a:t>
            </a:r>
            <a:r>
              <a:rPr lang="de-DE" b="1" dirty="0"/>
              <a:t> </a:t>
            </a:r>
            <a:r>
              <a:rPr lang="de-DE" b="1" dirty="0" err="1"/>
              <a:t>of</a:t>
            </a:r>
            <a:r>
              <a:rPr lang="de-DE" b="1" dirty="0"/>
              <a:t> </a:t>
            </a:r>
            <a:r>
              <a:rPr lang="de-DE" b="1" dirty="0" err="1"/>
              <a:t>future</a:t>
            </a:r>
            <a:r>
              <a:rPr lang="de-DE" b="1" dirty="0"/>
              <a:t> </a:t>
            </a:r>
            <a:r>
              <a:rPr lang="de-DE" b="1" dirty="0" err="1"/>
              <a:t>return</a:t>
            </a:r>
            <a:r>
              <a:rPr lang="de-DE" b="1" dirty="0"/>
              <a:t> and </a:t>
            </a:r>
            <a:r>
              <a:rPr lang="de-DE" b="1" dirty="0" err="1"/>
              <a:t>is</a:t>
            </a:r>
            <a:r>
              <a:rPr lang="de-DE" b="1" dirty="0"/>
              <a:t> not </a:t>
            </a:r>
            <a:r>
              <a:rPr lang="de-DE" b="1" dirty="0" err="1"/>
              <a:t>constant</a:t>
            </a:r>
            <a:r>
              <a:rPr lang="de-DE" b="1" dirty="0"/>
              <a:t> </a:t>
            </a:r>
            <a:r>
              <a:rPr lang="de-DE" b="1" dirty="0" err="1"/>
              <a:t>over</a:t>
            </a:r>
            <a:r>
              <a:rPr lang="de-DE" b="1" dirty="0"/>
              <a:t> time. </a:t>
            </a:r>
            <a:r>
              <a:rPr lang="en-US" b="1" dirty="0"/>
              <a:t>This example is not an investment recommendation. </a:t>
            </a:r>
            <a:r>
              <a:rPr lang="de-DE" b="1" dirty="0"/>
              <a:t> </a:t>
            </a:r>
          </a:p>
        </p:txBody>
      </p:sp>
      <p:sp>
        <p:nvSpPr>
          <p:cNvPr id="10" name="object 7">
            <a:extLst>
              <a:ext uri="{FF2B5EF4-FFF2-40B4-BE49-F238E27FC236}">
                <a16:creationId xmlns:a16="http://schemas.microsoft.com/office/drawing/2014/main" id="{6300A0E2-F4D5-8523-A97F-0BC741F8ED40}"/>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Ellipse 4">
            <a:extLst>
              <a:ext uri="{FF2B5EF4-FFF2-40B4-BE49-F238E27FC236}">
                <a16:creationId xmlns:a16="http://schemas.microsoft.com/office/drawing/2014/main" id="{16377A65-EB2F-9C55-8497-9AAA5403BDBF}"/>
              </a:ext>
            </a:extLst>
          </p:cNvPr>
          <p:cNvSpPr/>
          <p:nvPr/>
        </p:nvSpPr>
        <p:spPr>
          <a:xfrm>
            <a:off x="1216404" y="2988783"/>
            <a:ext cx="285226" cy="30200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1</a:t>
            </a:r>
            <a:endParaRPr lang="en-GB" sz="1200" dirty="0"/>
          </a:p>
        </p:txBody>
      </p:sp>
      <p:sp>
        <p:nvSpPr>
          <p:cNvPr id="15" name="Textfeld 14">
            <a:extLst>
              <a:ext uri="{FF2B5EF4-FFF2-40B4-BE49-F238E27FC236}">
                <a16:creationId xmlns:a16="http://schemas.microsoft.com/office/drawing/2014/main" id="{6AAE8397-24CE-153C-A882-0B9978211364}"/>
              </a:ext>
            </a:extLst>
          </p:cNvPr>
          <p:cNvSpPr txBox="1"/>
          <p:nvPr/>
        </p:nvSpPr>
        <p:spPr>
          <a:xfrm>
            <a:off x="1560352" y="2885870"/>
            <a:ext cx="3330429" cy="553998"/>
          </a:xfrm>
          <a:prstGeom prst="rect">
            <a:avLst/>
          </a:prstGeom>
          <a:solidFill>
            <a:schemeClr val="bg1"/>
          </a:solidFill>
        </p:spPr>
        <p:txBody>
          <a:bodyPr wrap="square">
            <a:spAutoFit/>
          </a:bodyPr>
          <a:lstStyle/>
          <a:p>
            <a:pPr>
              <a:buSzPct val="100000"/>
            </a:pPr>
            <a:r>
              <a:rPr lang="de-DE" altLang="fr-FR" sz="1000" b="1" dirty="0"/>
              <a:t>Relative </a:t>
            </a:r>
            <a:r>
              <a:rPr lang="de-DE" altLang="fr-FR" sz="1000" b="1" dirty="0" err="1"/>
              <a:t>underperformance</a:t>
            </a:r>
            <a:r>
              <a:rPr lang="de-DE" altLang="fr-FR" sz="1000" b="1" dirty="0"/>
              <a:t> and </a:t>
            </a:r>
            <a:r>
              <a:rPr lang="de-DE" altLang="fr-FR" sz="1000" b="1" dirty="0" err="1"/>
              <a:t>increased</a:t>
            </a:r>
            <a:r>
              <a:rPr lang="de-DE" altLang="fr-FR" sz="1000" b="1" dirty="0"/>
              <a:t> </a:t>
            </a:r>
            <a:r>
              <a:rPr lang="de-DE" altLang="fr-FR" sz="1000" b="1" dirty="0" err="1"/>
              <a:t>volatility</a:t>
            </a:r>
            <a:r>
              <a:rPr lang="de-DE" altLang="fr-FR" sz="1000" b="1" dirty="0"/>
              <a:t> in </a:t>
            </a:r>
            <a:r>
              <a:rPr lang="de-DE" altLang="fr-FR" sz="1000" b="1" dirty="0" err="1"/>
              <a:t>the</a:t>
            </a:r>
            <a:r>
              <a:rPr lang="de-DE" altLang="fr-FR" sz="1000" b="1" dirty="0"/>
              <a:t> </a:t>
            </a:r>
            <a:r>
              <a:rPr lang="de-DE" altLang="fr-FR" sz="1000" b="1" dirty="0" err="1"/>
              <a:t>beginning</a:t>
            </a:r>
            <a:r>
              <a:rPr lang="de-DE" altLang="fr-FR" sz="1000" b="1" dirty="0"/>
              <a:t> </a:t>
            </a:r>
            <a:r>
              <a:rPr lang="de-DE" altLang="fr-FR" sz="1000" b="1" dirty="0" err="1"/>
              <a:t>lead</a:t>
            </a:r>
            <a:r>
              <a:rPr lang="de-DE" altLang="fr-FR" sz="1000" b="1" dirty="0"/>
              <a:t> </a:t>
            </a:r>
            <a:r>
              <a:rPr lang="de-DE" altLang="fr-FR" sz="1000" b="1" dirty="0" err="1"/>
              <a:t>to</a:t>
            </a:r>
            <a:r>
              <a:rPr lang="de-DE" altLang="fr-FR" sz="1000" b="1" dirty="0"/>
              <a:t> a </a:t>
            </a:r>
            <a:r>
              <a:rPr lang="de-DE" altLang="fr-FR" sz="1000" b="1" dirty="0" err="1"/>
              <a:t>weak</a:t>
            </a:r>
            <a:r>
              <a:rPr lang="de-DE" altLang="fr-FR" sz="1000" b="1" dirty="0"/>
              <a:t> </a:t>
            </a:r>
            <a:r>
              <a:rPr lang="de-DE" altLang="fr-FR" sz="1000" b="1" dirty="0" err="1"/>
              <a:t>trend</a:t>
            </a:r>
            <a:r>
              <a:rPr lang="de-DE" altLang="fr-FR" sz="1000" b="1" dirty="0"/>
              <a:t> score and a </a:t>
            </a:r>
            <a:r>
              <a:rPr lang="de-DE" altLang="fr-FR" sz="1000" b="1" dirty="0" err="1"/>
              <a:t>slight</a:t>
            </a:r>
            <a:r>
              <a:rPr lang="de-DE" altLang="fr-FR" sz="1000" b="1" dirty="0"/>
              <a:t> </a:t>
            </a:r>
            <a:r>
              <a:rPr lang="de-DE" altLang="fr-FR" sz="1000" b="1" dirty="0" err="1"/>
              <a:t>underweight</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in </a:t>
            </a:r>
            <a:r>
              <a:rPr lang="de-DE" altLang="fr-FR" sz="1000" b="1" dirty="0" err="1"/>
              <a:t>the</a:t>
            </a:r>
            <a:r>
              <a:rPr lang="de-DE" altLang="fr-FR" sz="1000" b="1" dirty="0"/>
              <a:t> </a:t>
            </a:r>
            <a:r>
              <a:rPr lang="de-DE" altLang="fr-FR" sz="1000" b="1" dirty="0" err="1"/>
              <a:t>portfolio</a:t>
            </a:r>
            <a:endParaRPr lang="en-GB" altLang="fr-FR" sz="1000" b="1" dirty="0">
              <a:solidFill>
                <a:schemeClr val="tx1"/>
              </a:solidFill>
            </a:endParaRPr>
          </a:p>
        </p:txBody>
      </p:sp>
      <p:sp>
        <p:nvSpPr>
          <p:cNvPr id="16" name="Ellipse 15">
            <a:extLst>
              <a:ext uri="{FF2B5EF4-FFF2-40B4-BE49-F238E27FC236}">
                <a16:creationId xmlns:a16="http://schemas.microsoft.com/office/drawing/2014/main" id="{2BD3C16A-989F-70EE-7D5D-7CF6719EFDEB}"/>
              </a:ext>
            </a:extLst>
          </p:cNvPr>
          <p:cNvSpPr/>
          <p:nvPr/>
        </p:nvSpPr>
        <p:spPr>
          <a:xfrm>
            <a:off x="7677259" y="2355958"/>
            <a:ext cx="285226" cy="30200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2</a:t>
            </a:r>
            <a:endParaRPr lang="en-GB" sz="1200" dirty="0"/>
          </a:p>
        </p:txBody>
      </p:sp>
      <p:sp>
        <p:nvSpPr>
          <p:cNvPr id="17" name="Textfeld 16">
            <a:extLst>
              <a:ext uri="{FF2B5EF4-FFF2-40B4-BE49-F238E27FC236}">
                <a16:creationId xmlns:a16="http://schemas.microsoft.com/office/drawing/2014/main" id="{B3582DA7-04C5-AF86-1B1B-5003DF327033}"/>
              </a:ext>
            </a:extLst>
          </p:cNvPr>
          <p:cNvSpPr txBox="1"/>
          <p:nvPr/>
        </p:nvSpPr>
        <p:spPr>
          <a:xfrm>
            <a:off x="8021207" y="2236267"/>
            <a:ext cx="2456643" cy="553998"/>
          </a:xfrm>
          <a:prstGeom prst="rect">
            <a:avLst/>
          </a:prstGeom>
          <a:solidFill>
            <a:schemeClr val="bg1"/>
          </a:solidFill>
        </p:spPr>
        <p:txBody>
          <a:bodyPr wrap="square">
            <a:spAutoFit/>
          </a:bodyPr>
          <a:lstStyle/>
          <a:p>
            <a:pPr>
              <a:buSzPct val="100000"/>
            </a:pPr>
            <a:r>
              <a:rPr lang="de-DE" altLang="fr-FR" sz="1000" b="1" dirty="0" err="1"/>
              <a:t>Following</a:t>
            </a:r>
            <a:r>
              <a:rPr lang="de-DE" altLang="fr-FR" sz="1000" b="1" dirty="0"/>
              <a:t> a </a:t>
            </a:r>
            <a:r>
              <a:rPr lang="de-DE" altLang="fr-FR" sz="1000" b="1" dirty="0" err="1"/>
              <a:t>postive</a:t>
            </a:r>
            <a:r>
              <a:rPr lang="de-DE" altLang="fr-FR" sz="1000" b="1" dirty="0"/>
              <a:t> </a:t>
            </a:r>
            <a:r>
              <a:rPr lang="de-DE" altLang="fr-FR" sz="1000" b="1" dirty="0" err="1"/>
              <a:t>long</a:t>
            </a:r>
            <a:r>
              <a:rPr lang="de-DE" altLang="fr-FR" sz="1000" b="1" dirty="0"/>
              <a:t>-term </a:t>
            </a:r>
            <a:r>
              <a:rPr lang="de-DE" altLang="fr-FR" sz="1000" b="1" dirty="0" err="1"/>
              <a:t>outperformance</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a:t>
            </a:r>
            <a:r>
              <a:rPr lang="de-DE" altLang="fr-FR" sz="1000" b="1" dirty="0" err="1"/>
              <a:t>the</a:t>
            </a:r>
            <a:r>
              <a:rPr lang="de-DE" altLang="fr-FR" sz="1000" b="1" dirty="0"/>
              <a:t> </a:t>
            </a:r>
            <a:r>
              <a:rPr lang="de-DE" altLang="fr-FR" sz="1000" b="1" dirty="0" err="1"/>
              <a:t>trend</a:t>
            </a:r>
            <a:r>
              <a:rPr lang="de-DE" altLang="fr-FR" sz="1000" b="1" dirty="0"/>
              <a:t> score and </a:t>
            </a:r>
            <a:r>
              <a:rPr lang="de-DE" altLang="fr-FR" sz="1000" b="1" dirty="0" err="1"/>
              <a:t>the</a:t>
            </a:r>
            <a:r>
              <a:rPr lang="de-DE" altLang="fr-FR" sz="1000" b="1" dirty="0"/>
              <a:t> </a:t>
            </a:r>
            <a:r>
              <a:rPr lang="de-DE" altLang="fr-FR" sz="1000" b="1" dirty="0" err="1"/>
              <a:t>overweight</a:t>
            </a:r>
            <a:r>
              <a:rPr lang="de-DE" altLang="fr-FR" sz="1000" b="1" dirty="0"/>
              <a:t> </a:t>
            </a:r>
            <a:r>
              <a:rPr lang="de-DE" altLang="fr-FR" sz="1000" b="1" dirty="0" err="1"/>
              <a:t>increase</a:t>
            </a:r>
            <a:endParaRPr lang="en-GB" altLang="fr-FR" sz="1000" b="1" dirty="0">
              <a:solidFill>
                <a:schemeClr val="tx1"/>
              </a:solidFill>
            </a:endParaRPr>
          </a:p>
        </p:txBody>
      </p:sp>
      <p:pic>
        <p:nvPicPr>
          <p:cNvPr id="3074" name="Picture 2" descr="Iron Mountain compte sur la solution de gestion moderne de portefeuille et  de projet de Smartsheet pour centraliser les projets informatiques, prendre  de meilleures décisions et économiser plus de 4 millions de">
            <a:extLst>
              <a:ext uri="{FF2B5EF4-FFF2-40B4-BE49-F238E27FC236}">
                <a16:creationId xmlns:a16="http://schemas.microsoft.com/office/drawing/2014/main" id="{AFDB016C-E3A3-27F1-4781-F97736149C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17" y="2054755"/>
            <a:ext cx="1554479" cy="4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56711"/>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3" y="3198170"/>
            <a:ext cx="6634922" cy="461665"/>
          </a:xfrm>
        </p:spPr>
        <p:txBody>
          <a:bodyPr/>
          <a:lstStyle/>
          <a:p>
            <a:r>
              <a:rPr lang="de-DE" dirty="0"/>
              <a:t>Portfolio </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05</a:t>
            </a:r>
          </a:p>
        </p:txBody>
      </p:sp>
    </p:spTree>
    <p:extLst>
      <p:ext uri="{BB962C8B-B14F-4D97-AF65-F5344CB8AC3E}">
        <p14:creationId xmlns:p14="http://schemas.microsoft.com/office/powerpoint/2010/main" val="238488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de-DE" smtClean="0"/>
              <a:t>28</a:t>
            </a:fld>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a:xfrm>
            <a:off x="448056" y="474597"/>
            <a:ext cx="11540978" cy="765726"/>
          </a:xfrm>
        </p:spPr>
        <p:txBody>
          <a:bodyPr/>
          <a:lstStyle/>
          <a:p>
            <a:r>
              <a:rPr lang="de-DE" dirty="0" err="1">
                <a:solidFill>
                  <a:schemeClr val="tx1">
                    <a:lumMod val="50000"/>
                  </a:schemeClr>
                </a:solidFill>
              </a:rPr>
              <a:t>Sector</a:t>
            </a:r>
            <a:r>
              <a:rPr lang="de-DE" dirty="0">
                <a:solidFill>
                  <a:schemeClr val="tx1">
                    <a:lumMod val="50000"/>
                  </a:schemeClr>
                </a:solidFill>
              </a:rPr>
              <a:t> </a:t>
            </a:r>
            <a:r>
              <a:rPr lang="de-DE" dirty="0" err="1">
                <a:solidFill>
                  <a:schemeClr val="tx1">
                    <a:lumMod val="50000"/>
                  </a:schemeClr>
                </a:solidFill>
              </a:rPr>
              <a:t>Allocation</a:t>
            </a:r>
            <a:endParaRPr lang="de-DE" dirty="0"/>
          </a:p>
        </p:txBody>
      </p:sp>
      <p:sp>
        <p:nvSpPr>
          <p:cNvPr id="12" name="object 10">
            <a:extLst>
              <a:ext uri="{FF2B5EF4-FFF2-40B4-BE49-F238E27FC236}">
                <a16:creationId xmlns:a16="http://schemas.microsoft.com/office/drawing/2014/main" id="{92A74BAD-0D7C-49C9-B0AF-4D300C79DA4E}"/>
              </a:ext>
            </a:extLst>
          </p:cNvPr>
          <p:cNvSpPr/>
          <p:nvPr/>
        </p:nvSpPr>
        <p:spPr>
          <a:xfrm>
            <a:off x="6172202" y="1743365"/>
            <a:ext cx="5410198"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2041" y="1592033"/>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Absolute </a:t>
            </a:r>
            <a:r>
              <a:rPr lang="de-DE" sz="1600" dirty="0" err="1"/>
              <a:t>sector</a:t>
            </a:r>
            <a:r>
              <a:rPr lang="de-DE" sz="1600" dirty="0"/>
              <a:t> </a:t>
            </a:r>
            <a:r>
              <a:rPr lang="de-DE" sz="1600" dirty="0" err="1"/>
              <a:t>weights</a:t>
            </a:r>
            <a:r>
              <a:rPr lang="de-DE" sz="1600" dirty="0"/>
              <a:t> (in %)</a:t>
            </a:r>
          </a:p>
        </p:txBody>
      </p:sp>
      <p:sp>
        <p:nvSpPr>
          <p:cNvPr id="14" name="object 10">
            <a:extLst>
              <a:ext uri="{FF2B5EF4-FFF2-40B4-BE49-F238E27FC236}">
                <a16:creationId xmlns:a16="http://schemas.microsoft.com/office/drawing/2014/main" id="{EFC6038B-594D-4421-9D87-9D5513EE6F7E}"/>
              </a:ext>
            </a:extLst>
          </p:cNvPr>
          <p:cNvSpPr/>
          <p:nvPr/>
        </p:nvSpPr>
        <p:spPr>
          <a:xfrm>
            <a:off x="548640" y="1743365"/>
            <a:ext cx="5407152"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270286" y="1555089"/>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Relative </a:t>
            </a:r>
            <a:r>
              <a:rPr lang="de-DE" sz="1600" dirty="0" err="1"/>
              <a:t>sector</a:t>
            </a:r>
            <a:r>
              <a:rPr lang="de-DE" sz="1600" dirty="0"/>
              <a:t> </a:t>
            </a:r>
            <a:r>
              <a:rPr lang="de-DE" sz="1600" dirty="0" err="1"/>
              <a:t>weights</a:t>
            </a:r>
            <a:r>
              <a:rPr lang="de-DE" sz="1600" dirty="0"/>
              <a:t> (in %)</a:t>
            </a:r>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tangle 4">
            <a:extLst>
              <a:ext uri="{FF2B5EF4-FFF2-40B4-BE49-F238E27FC236}">
                <a16:creationId xmlns:a16="http://schemas.microsoft.com/office/drawing/2014/main" id="{643128D2-DE7E-B86C-8900-DAF61F7C0B2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4">
            <a:extLst>
              <a:ext uri="{FF2B5EF4-FFF2-40B4-BE49-F238E27FC236}">
                <a16:creationId xmlns:a16="http://schemas.microsoft.com/office/drawing/2014/main" id="{52D478AC-042F-4763-8877-3743D729FCB8}"/>
              </a:ext>
            </a:extLst>
          </p:cNvPr>
          <p:cNvSpPr>
            <a:spLocks noGrp="1"/>
          </p:cNvSpPr>
          <p:nvPr>
            <p:ph type="title"/>
          </p:nvPr>
        </p:nvSpPr>
        <p:spPr>
          <a:xfrm>
            <a:off x="548640" y="308526"/>
            <a:ext cx="10515600" cy="150682"/>
          </a:xfrm>
        </p:spPr>
        <p:txBody>
          <a:bodyPr/>
          <a:lstStyle/>
          <a:p>
            <a:r>
              <a:rPr lang="en-US" dirty="0"/>
              <a:t>Portfolio</a:t>
            </a:r>
          </a:p>
        </p:txBody>
      </p:sp>
      <p:sp>
        <p:nvSpPr>
          <p:cNvPr id="18" name="Espace réservé du texte 5">
            <a:extLst>
              <a:ext uri="{FF2B5EF4-FFF2-40B4-BE49-F238E27FC236}">
                <a16:creationId xmlns:a16="http://schemas.microsoft.com/office/drawing/2014/main" id="{4AAD8977-9B8B-B8B8-5179-750E5DD21DF8}"/>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a:t>
            </a:r>
            <a:r>
              <a:rPr lang="de-DE" sz="800" dirty="0"/>
              <a:t>ODDO BHF AM | Data </a:t>
            </a:r>
            <a:r>
              <a:rPr lang="de-DE" sz="800" dirty="0" err="1"/>
              <a:t>as</a:t>
            </a:r>
            <a:r>
              <a:rPr lang="de-DE" sz="800" dirty="0"/>
              <a:t> </a:t>
            </a:r>
            <a:r>
              <a:rPr lang="de-DE" sz="800" dirty="0" err="1"/>
              <a:t>of</a:t>
            </a:r>
            <a:r>
              <a:rPr lang="de-DE" sz="800" dirty="0"/>
              <a:t> 30/06/2025 | Benchmark: S&amp;P 500 NR</a:t>
            </a:r>
            <a:endParaRPr kumimoji="0" lang="en-US" sz="800" b="0" i="0" u="none" strike="noStrike" kern="1200" cap="none" spc="0" normalizeH="0" baseline="0" dirty="0">
              <a:ln>
                <a:noFill/>
              </a:ln>
              <a:solidFill>
                <a:srgbClr val="272529"/>
              </a:solidFill>
              <a:effectLst/>
              <a:uLnTx/>
              <a:uFillTx/>
            </a:endParaRPr>
          </a:p>
        </p:txBody>
      </p:sp>
      <p:sp>
        <p:nvSpPr>
          <p:cNvPr id="3" name="Textplatzhalter 10">
            <a:extLst>
              <a:ext uri="{FF2B5EF4-FFF2-40B4-BE49-F238E27FC236}">
                <a16:creationId xmlns:a16="http://schemas.microsoft.com/office/drawing/2014/main" id="{DF63D641-0B16-C47B-6323-DCFD7DC46D60}"/>
              </a:ext>
            </a:extLst>
          </p:cNvPr>
          <p:cNvSpPr txBox="1">
            <a:spLocks/>
          </p:cNvSpPr>
          <p:nvPr/>
        </p:nvSpPr>
        <p:spPr>
          <a:xfrm>
            <a:off x="502920" y="5907883"/>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graphicFrame>
        <p:nvGraphicFramePr>
          <p:cNvPr id="6" name="Diagramm 5">
            <a:extLst>
              <a:ext uri="{FF2B5EF4-FFF2-40B4-BE49-F238E27FC236}">
                <a16:creationId xmlns:a16="http://schemas.microsoft.com/office/drawing/2014/main" id="{00000000-0008-0000-1800-000002000000}"/>
              </a:ext>
            </a:extLst>
          </p:cNvPr>
          <p:cNvGraphicFramePr>
            <a:graphicFrameLocks/>
          </p:cNvGraphicFramePr>
          <p:nvPr>
            <p:extLst>
              <p:ext uri="{D42A27DB-BD31-4B8C-83A1-F6EECF244321}">
                <p14:modId xmlns:p14="http://schemas.microsoft.com/office/powerpoint/2010/main" val="1023620900"/>
              </p:ext>
            </p:extLst>
          </p:nvPr>
        </p:nvGraphicFramePr>
        <p:xfrm>
          <a:off x="548641" y="1804923"/>
          <a:ext cx="5271045" cy="3897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m 9">
            <a:extLst>
              <a:ext uri="{FF2B5EF4-FFF2-40B4-BE49-F238E27FC236}">
                <a16:creationId xmlns:a16="http://schemas.microsoft.com/office/drawing/2014/main" id="{00000000-0008-0000-1800-000005000000}"/>
              </a:ext>
            </a:extLst>
          </p:cNvPr>
          <p:cNvGraphicFramePr>
            <a:graphicFrameLocks/>
          </p:cNvGraphicFramePr>
          <p:nvPr>
            <p:extLst>
              <p:ext uri="{D42A27DB-BD31-4B8C-83A1-F6EECF244321}">
                <p14:modId xmlns:p14="http://schemas.microsoft.com/office/powerpoint/2010/main" val="227257098"/>
              </p:ext>
            </p:extLst>
          </p:nvPr>
        </p:nvGraphicFramePr>
        <p:xfrm>
          <a:off x="6152548" y="1855799"/>
          <a:ext cx="5407150" cy="38412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4757067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le 4">
            <a:extLst>
              <a:ext uri="{FF2B5EF4-FFF2-40B4-BE49-F238E27FC236}">
                <a16:creationId xmlns:a16="http://schemas.microsoft.com/office/drawing/2014/main" id="{68707DEA-B2FD-864D-D7A2-4EC8F4178748}"/>
              </a:ext>
            </a:extLst>
          </p:cNvPr>
          <p:cNvSpPr>
            <a:spLocks noGrp="1"/>
          </p:cNvSpPr>
          <p:nvPr>
            <p:ph type="title"/>
          </p:nvPr>
        </p:nvSpPr>
        <p:spPr>
          <a:xfrm>
            <a:off x="548640" y="308526"/>
            <a:ext cx="10515600" cy="150682"/>
          </a:xfrm>
        </p:spPr>
        <p:txBody>
          <a:bodyPr/>
          <a:lstStyle/>
          <a:p>
            <a:r>
              <a:rPr lang="en-US" dirty="0"/>
              <a:t>Portfolio</a:t>
            </a:r>
          </a:p>
        </p:txBody>
      </p:sp>
      <p:sp>
        <p:nvSpPr>
          <p:cNvPr id="16" name="Textplatzhalter 3">
            <a:extLst>
              <a:ext uri="{FF2B5EF4-FFF2-40B4-BE49-F238E27FC236}">
                <a16:creationId xmlns:a16="http://schemas.microsoft.com/office/drawing/2014/main" id="{0D25AD1F-F744-C1B4-4954-65B7CE60B10E}"/>
              </a:ext>
            </a:extLst>
          </p:cNvPr>
          <p:cNvSpPr>
            <a:spLocks noGrp="1"/>
          </p:cNvSpPr>
          <p:nvPr>
            <p:ph type="body" sz="quarter" idx="13"/>
          </p:nvPr>
        </p:nvSpPr>
        <p:spPr>
          <a:xfrm>
            <a:off x="448056" y="474597"/>
            <a:ext cx="11540978" cy="765726"/>
          </a:xfrm>
        </p:spPr>
        <p:txBody>
          <a:bodyPr/>
          <a:lstStyle/>
          <a:p>
            <a:r>
              <a:rPr lang="en-GB" dirty="0"/>
              <a:t>Largest Positions in the Portfolio</a:t>
            </a:r>
          </a:p>
        </p:txBody>
      </p:sp>
      <p:graphicFrame>
        <p:nvGraphicFramePr>
          <p:cNvPr id="18" name="Tabelle 17">
            <a:extLst>
              <a:ext uri="{FF2B5EF4-FFF2-40B4-BE49-F238E27FC236}">
                <a16:creationId xmlns:a16="http://schemas.microsoft.com/office/drawing/2014/main" id="{141D5B77-8B3C-8F97-7E48-825E09BE67E8}"/>
              </a:ext>
            </a:extLst>
          </p:cNvPr>
          <p:cNvGraphicFramePr>
            <a:graphicFrameLocks noGrp="1"/>
          </p:cNvGraphicFramePr>
          <p:nvPr>
            <p:extLst>
              <p:ext uri="{D42A27DB-BD31-4B8C-83A1-F6EECF244321}">
                <p14:modId xmlns:p14="http://schemas.microsoft.com/office/powerpoint/2010/main" val="1102022862"/>
              </p:ext>
            </p:extLst>
          </p:nvPr>
        </p:nvGraphicFramePr>
        <p:xfrm>
          <a:off x="612648" y="1697514"/>
          <a:ext cx="10616184" cy="3910901"/>
        </p:xfrm>
        <a:graphic>
          <a:graphicData uri="http://schemas.openxmlformats.org/drawingml/2006/table">
            <a:tbl>
              <a:tblPr firstRow="1" bandRow="1">
                <a:tableStyleId>{5C22544A-7EE6-4342-B048-85BDC9FD1C3A}</a:tableStyleId>
              </a:tblPr>
              <a:tblGrid>
                <a:gridCol w="2123236">
                  <a:extLst>
                    <a:ext uri="{9D8B030D-6E8A-4147-A177-3AD203B41FA5}">
                      <a16:colId xmlns:a16="http://schemas.microsoft.com/office/drawing/2014/main" val="144517484"/>
                    </a:ext>
                  </a:extLst>
                </a:gridCol>
                <a:gridCol w="2123236">
                  <a:extLst>
                    <a:ext uri="{9D8B030D-6E8A-4147-A177-3AD203B41FA5}">
                      <a16:colId xmlns:a16="http://schemas.microsoft.com/office/drawing/2014/main" val="1636613932"/>
                    </a:ext>
                  </a:extLst>
                </a:gridCol>
                <a:gridCol w="2059265">
                  <a:extLst>
                    <a:ext uri="{9D8B030D-6E8A-4147-A177-3AD203B41FA5}">
                      <a16:colId xmlns:a16="http://schemas.microsoft.com/office/drawing/2014/main" val="295785530"/>
                    </a:ext>
                  </a:extLst>
                </a:gridCol>
                <a:gridCol w="1069675">
                  <a:extLst>
                    <a:ext uri="{9D8B030D-6E8A-4147-A177-3AD203B41FA5}">
                      <a16:colId xmlns:a16="http://schemas.microsoft.com/office/drawing/2014/main" val="2282604349"/>
                    </a:ext>
                  </a:extLst>
                </a:gridCol>
                <a:gridCol w="3240772">
                  <a:extLst>
                    <a:ext uri="{9D8B030D-6E8A-4147-A177-3AD203B41FA5}">
                      <a16:colId xmlns:a16="http://schemas.microsoft.com/office/drawing/2014/main" val="2121739402"/>
                    </a:ext>
                  </a:extLst>
                </a:gridCol>
              </a:tblGrid>
              <a:tr h="441952">
                <a:tc gridSpan="5">
                  <a:txBody>
                    <a:bodyPr/>
                    <a:lstStyle/>
                    <a:p>
                      <a:r>
                        <a:rPr lang="de-DE" sz="1100" cap="all" baseline="0" dirty="0"/>
                        <a:t>Top 10 Holdings</a:t>
                      </a:r>
                    </a:p>
                  </a:txBody>
                  <a:tcPr anchor="ct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extLst>
                  <a:ext uri="{0D108BD9-81ED-4DB2-BD59-A6C34878D82A}">
                    <a16:rowId xmlns:a16="http://schemas.microsoft.com/office/drawing/2014/main" val="4191791908"/>
                  </a:ext>
                </a:extLst>
              </a:tr>
              <a:tr h="325091">
                <a:tc>
                  <a:txBody>
                    <a:bodyPr/>
                    <a:lstStyle/>
                    <a:p>
                      <a:pPr algn="ctr"/>
                      <a:endParaRPr lang="de-DE" sz="1100" dirty="0">
                        <a:latin typeface="+mn-lt"/>
                      </a:endParaRPr>
                    </a:p>
                  </a:txBody>
                  <a:tcPr anchor="b">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a:r>
                        <a:rPr lang="de-DE" sz="1100" u="none" cap="all" baseline="0" dirty="0">
                          <a:solidFill>
                            <a:schemeClr val="tx1"/>
                          </a:solidFill>
                          <a:latin typeface="+mn-lt"/>
                        </a:rPr>
                        <a:t>FUND (%)</a:t>
                      </a:r>
                    </a:p>
                  </a:txBody>
                  <a:tcPr anchor="b">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fontAlgn="b"/>
                      <a:r>
                        <a:rPr lang="en-US" sz="1100" b="0" i="0" u="none" strike="noStrike" cap="all" baseline="0" dirty="0">
                          <a:solidFill>
                            <a:schemeClr val="tx1"/>
                          </a:solidFill>
                          <a:effectLst/>
                          <a:latin typeface="+mn-lt"/>
                        </a:rPr>
                        <a:t>Benchmark (%)</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Country</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a:t>
                      </a:r>
                      <a:r>
                        <a:rPr lang="de-DE" sz="1100" b="0" i="0" u="none" strike="noStrike" cap="all" baseline="0" dirty="0" err="1">
                          <a:solidFill>
                            <a:schemeClr val="tx1"/>
                          </a:solidFill>
                          <a:effectLst/>
                          <a:latin typeface="+mn-lt"/>
                        </a:rPr>
                        <a:t>Sector</a:t>
                      </a:r>
                      <a:endParaRPr lang="de-DE" sz="1100" b="0" i="0" u="none" strike="noStrike" cap="all" baseline="0" dirty="0">
                        <a:solidFill>
                          <a:schemeClr val="tx1"/>
                        </a:solidFill>
                        <a:effectLst/>
                        <a:latin typeface="+mn-lt"/>
                      </a:endParaRP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extLst>
                  <a:ext uri="{0D108BD9-81ED-4DB2-BD59-A6C34878D82A}">
                    <a16:rowId xmlns:a16="http://schemas.microsoft.com/office/drawing/2014/main" val="2872035448"/>
                  </a:ext>
                </a:extLst>
              </a:tr>
              <a:tr h="325242">
                <a:tc>
                  <a:txBody>
                    <a:bodyPr/>
                    <a:lstStyle/>
                    <a:p>
                      <a:pPr algn="l" fontAlgn="b"/>
                      <a:r>
                        <a:rPr lang="en-GB" sz="1100" b="0" i="0" u="none" strike="noStrike" dirty="0">
                          <a:solidFill>
                            <a:srgbClr val="000000"/>
                          </a:solidFill>
                          <a:effectLst/>
                          <a:latin typeface="+mn-lt"/>
                        </a:rPr>
                        <a:t>NVIDIA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8,0%</a:t>
                      </a:r>
                    </a:p>
                  </a:txBody>
                  <a:tcPr marL="6350" marR="6350" marT="6350" marB="0" anchor="ctr">
                    <a:lnT w="12700" cap="flat" cmpd="sng" algn="ctr">
                      <a:solidFill>
                        <a:schemeClr val="accent4"/>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7,3%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55022"/>
                  </a:ext>
                </a:extLst>
              </a:tr>
              <a:tr h="325242">
                <a:tc>
                  <a:txBody>
                    <a:bodyPr/>
                    <a:lstStyle/>
                    <a:p>
                      <a:pPr algn="l" fontAlgn="b"/>
                      <a:r>
                        <a:rPr lang="en-GB" sz="1100" b="0" i="0" u="none" strike="noStrike" dirty="0">
                          <a:solidFill>
                            <a:srgbClr val="000000"/>
                          </a:solidFill>
                          <a:effectLst/>
                          <a:latin typeface="+mn-lt"/>
                        </a:rPr>
                        <a:t>MICROSOFT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6,1%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7,0%</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Software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821371353"/>
                  </a:ext>
                </a:extLst>
              </a:tr>
              <a:tr h="271035">
                <a:tc>
                  <a:txBody>
                    <a:bodyPr/>
                    <a:lstStyle/>
                    <a:p>
                      <a:pPr algn="l" fontAlgn="b"/>
                      <a:r>
                        <a:rPr lang="en-GB" sz="1100" b="0" i="0" u="none" strike="noStrike">
                          <a:solidFill>
                            <a:srgbClr val="000000"/>
                          </a:solidFill>
                          <a:effectLst/>
                          <a:latin typeface="+mn-lt"/>
                        </a:rPr>
                        <a:t>APPLE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5,2%</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5,9%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Technology Hardware &amp;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62306933"/>
                  </a:ext>
                </a:extLst>
              </a:tr>
              <a:tr h="316208">
                <a:tc>
                  <a:txBody>
                    <a:bodyPr/>
                    <a:lstStyle/>
                    <a:p>
                      <a:pPr algn="l" fontAlgn="b"/>
                      <a:r>
                        <a:rPr lang="en-GB" sz="1100" b="0" i="0" u="none" strike="noStrike">
                          <a:solidFill>
                            <a:srgbClr val="000000"/>
                          </a:solidFill>
                          <a:effectLst/>
                          <a:latin typeface="+mn-lt"/>
                        </a:rPr>
                        <a:t>META PLATFORMS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866247299"/>
                  </a:ext>
                </a:extLst>
              </a:tr>
              <a:tr h="325091">
                <a:tc>
                  <a:txBody>
                    <a:bodyPr/>
                    <a:lstStyle/>
                    <a:p>
                      <a:pPr algn="l" fontAlgn="b"/>
                      <a:r>
                        <a:rPr lang="en-GB" sz="1100" b="0" i="0" u="none" strike="noStrike">
                          <a:solidFill>
                            <a:srgbClr val="000000"/>
                          </a:solidFill>
                          <a:effectLst/>
                          <a:latin typeface="+mn-lt"/>
                        </a:rPr>
                        <a:t>BROADCOM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429355466"/>
                  </a:ext>
                </a:extLst>
              </a:tr>
              <a:tr h="316208">
                <a:tc>
                  <a:txBody>
                    <a:bodyPr/>
                    <a:lstStyle/>
                    <a:p>
                      <a:pPr algn="l" fontAlgn="b"/>
                      <a:r>
                        <a:rPr lang="en-GB" sz="1100" b="0" i="0" u="none" strike="noStrike">
                          <a:solidFill>
                            <a:srgbClr val="000000"/>
                          </a:solidFill>
                          <a:effectLst/>
                          <a:latin typeface="+mn-lt"/>
                        </a:rPr>
                        <a:t>BOSTON SCIENTIFIC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Health Care Equipment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232218911"/>
                  </a:ext>
                </a:extLst>
              </a:tr>
              <a:tr h="316208">
                <a:tc>
                  <a:txBody>
                    <a:bodyPr/>
                    <a:lstStyle/>
                    <a:p>
                      <a:pPr algn="l" fontAlgn="b"/>
                      <a:r>
                        <a:rPr lang="en-GB" sz="1100" b="0" i="0" u="none" strike="noStrike">
                          <a:solidFill>
                            <a:srgbClr val="000000"/>
                          </a:solidFill>
                          <a:effectLst/>
                          <a:latin typeface="+mn-lt"/>
                        </a:rPr>
                        <a:t>JPMORGAN CHASE &amp; CO</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2,6%</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Banks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821416965"/>
                  </a:ext>
                </a:extLst>
              </a:tr>
              <a:tr h="316208">
                <a:tc>
                  <a:txBody>
                    <a:bodyPr/>
                    <a:lstStyle/>
                    <a:p>
                      <a:pPr algn="l" fontAlgn="b"/>
                      <a:r>
                        <a:rPr lang="en-GB" sz="1100" b="0" i="0" u="none" strike="noStrike">
                          <a:solidFill>
                            <a:srgbClr val="000000"/>
                          </a:solidFill>
                          <a:effectLst/>
                          <a:latin typeface="+mn-lt"/>
                        </a:rPr>
                        <a:t>NETFLIX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09849193"/>
                  </a:ext>
                </a:extLst>
              </a:tr>
              <a:tr h="316208">
                <a:tc>
                  <a:txBody>
                    <a:bodyPr/>
                    <a:lstStyle/>
                    <a:p>
                      <a:pPr algn="l" fontAlgn="b"/>
                      <a:r>
                        <a:rPr lang="en-GB" sz="1100" b="0" i="0" u="none" strike="noStrike">
                          <a:solidFill>
                            <a:srgbClr val="000000"/>
                          </a:solidFill>
                          <a:effectLst/>
                          <a:latin typeface="+mn-lt"/>
                        </a:rPr>
                        <a:t>AMAZON.COM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Discretionary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224711675"/>
                  </a:ext>
                </a:extLst>
              </a:tr>
              <a:tr h="316208">
                <a:tc>
                  <a:txBody>
                    <a:bodyPr/>
                    <a:lstStyle/>
                    <a:p>
                      <a:pPr algn="l" fontAlgn="b"/>
                      <a:r>
                        <a:rPr lang="en-GB" sz="1100" b="0" i="0" u="none" strike="noStrike" dirty="0">
                          <a:solidFill>
                            <a:srgbClr val="000000"/>
                          </a:solidFill>
                          <a:effectLst/>
                          <a:latin typeface="+mn-lt"/>
                        </a:rPr>
                        <a:t>WALMART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0,8%</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Staples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536788402"/>
                  </a:ext>
                </a:extLst>
              </a:tr>
            </a:tbl>
          </a:graphicData>
        </a:graphic>
      </p:graphicFrame>
      <p:sp>
        <p:nvSpPr>
          <p:cNvPr id="24" name="Espace réservé du texte 5">
            <a:extLst>
              <a:ext uri="{FF2B5EF4-FFF2-40B4-BE49-F238E27FC236}">
                <a16:creationId xmlns:a16="http://schemas.microsoft.com/office/drawing/2014/main" id="{68EA14BB-644D-748E-4BA7-8DF17BF87099}"/>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3" name="Textplatzhalter 10">
            <a:extLst>
              <a:ext uri="{FF2B5EF4-FFF2-40B4-BE49-F238E27FC236}">
                <a16:creationId xmlns:a16="http://schemas.microsoft.com/office/drawing/2014/main" id="{5A20EC8B-6F0A-9C74-06D8-92574ACD0EEF}"/>
              </a:ext>
            </a:extLst>
          </p:cNvPr>
          <p:cNvSpPr txBox="1">
            <a:spLocks/>
          </p:cNvSpPr>
          <p:nvPr/>
        </p:nvSpPr>
        <p:spPr>
          <a:xfrm>
            <a:off x="502920" y="5907885"/>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spTree>
    <p:extLst>
      <p:ext uri="{BB962C8B-B14F-4D97-AF65-F5344CB8AC3E}">
        <p14:creationId xmlns:p14="http://schemas.microsoft.com/office/powerpoint/2010/main" val="316678847"/>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B495ECE-A99D-46CC-9477-B91B752E8374}"/>
              </a:ext>
            </a:extLst>
          </p:cNvPr>
          <p:cNvSpPr>
            <a:spLocks noGrp="1"/>
          </p:cNvSpPr>
          <p:nvPr>
            <p:ph type="sldNum" sz="quarter" idx="21"/>
          </p:nvPr>
        </p:nvSpPr>
        <p:spPr>
          <a:xfrm>
            <a:off x="10725912" y="6348252"/>
            <a:ext cx="1011936" cy="365125"/>
          </a:xfrm>
        </p:spPr>
        <p:txBody>
          <a:bodyPr/>
          <a:lstStyle/>
          <a:p>
            <a:fld id="{334D4FF5-5FCB-2945-841A-A3CAF61B538E}" type="slidenum">
              <a:rPr lang="de-DE" smtClean="0"/>
              <a:t>3</a:t>
            </a:fld>
            <a:endParaRPr lang="de-DE" dirty="0"/>
          </a:p>
        </p:txBody>
      </p:sp>
      <p:sp>
        <p:nvSpPr>
          <p:cNvPr id="6" name="Espace réservé du texte 5">
            <a:extLst>
              <a:ext uri="{FF2B5EF4-FFF2-40B4-BE49-F238E27FC236}">
                <a16:creationId xmlns:a16="http://schemas.microsoft.com/office/drawing/2014/main" id="{D2D6D917-E44A-419C-9431-90F21A1DEBC5}"/>
              </a:ext>
            </a:extLst>
          </p:cNvPr>
          <p:cNvSpPr>
            <a:spLocks noGrp="1"/>
          </p:cNvSpPr>
          <p:nvPr>
            <p:ph type="body" sz="quarter" idx="24"/>
          </p:nvPr>
        </p:nvSpPr>
        <p:spPr>
          <a:xfrm>
            <a:off x="502920" y="5234115"/>
            <a:ext cx="11210544" cy="1245425"/>
          </a:xfrm>
        </p:spPr>
        <p:txBody>
          <a:bodyPr lIns="82296" tIns="45720" rIns="82296" bIns="45720" anchor="b" anchorCtr="0">
            <a:noAutofit/>
          </a:bodyPr>
          <a:lstStyle/>
          <a:p>
            <a:pPr algn="just"/>
            <a:r>
              <a:rPr lang="de-DE" dirty="0"/>
              <a:t>Data </a:t>
            </a:r>
            <a:r>
              <a:rPr lang="de-DE" dirty="0" err="1"/>
              <a:t>as</a:t>
            </a:r>
            <a:r>
              <a:rPr lang="de-DE" dirty="0"/>
              <a:t> </a:t>
            </a:r>
            <a:r>
              <a:rPr lang="de-DE" dirty="0" err="1"/>
              <a:t>of</a:t>
            </a:r>
            <a:r>
              <a:rPr lang="de-DE" dirty="0"/>
              <a:t> 31/08/2025 | Source: ODDO BHF AM, </a:t>
            </a:r>
            <a:r>
              <a:rPr lang="de-DE" baseline="30000" dirty="0"/>
              <a:t>1</a:t>
            </a:r>
            <a:r>
              <a:rPr lang="de-DE" dirty="0"/>
              <a:t> </a:t>
            </a:r>
            <a:r>
              <a:rPr lang="en-US" dirty="0"/>
              <a:t>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p>
        </p:txBody>
      </p:sp>
      <p:graphicFrame>
        <p:nvGraphicFramePr>
          <p:cNvPr id="8" name="Tableau 80">
            <a:extLst>
              <a:ext uri="{FF2B5EF4-FFF2-40B4-BE49-F238E27FC236}">
                <a16:creationId xmlns:a16="http://schemas.microsoft.com/office/drawing/2014/main" id="{DF1B8177-0580-4C27-A5EA-BC626BF0B1B8}"/>
              </a:ext>
            </a:extLst>
          </p:cNvPr>
          <p:cNvGraphicFramePr>
            <a:graphicFrameLocks/>
          </p:cNvGraphicFramePr>
          <p:nvPr>
            <p:extLst>
              <p:ext uri="{D42A27DB-BD31-4B8C-83A1-F6EECF244321}">
                <p14:modId xmlns:p14="http://schemas.microsoft.com/office/powerpoint/2010/main" val="824161422"/>
              </p:ext>
            </p:extLst>
          </p:nvPr>
        </p:nvGraphicFramePr>
        <p:xfrm>
          <a:off x="594360" y="2078792"/>
          <a:ext cx="11018522" cy="1245425"/>
        </p:xfrm>
        <a:graphic>
          <a:graphicData uri="http://schemas.openxmlformats.org/drawingml/2006/table">
            <a:tbl>
              <a:tblPr firstRow="1" bandRow="1">
                <a:tableStyleId>{2D5ABB26-0587-4C30-8999-92F81FD0307C}</a:tableStyleId>
              </a:tblPr>
              <a:tblGrid>
                <a:gridCol w="3632918">
                  <a:extLst>
                    <a:ext uri="{9D8B030D-6E8A-4147-A177-3AD203B41FA5}">
                      <a16:colId xmlns:a16="http://schemas.microsoft.com/office/drawing/2014/main" val="416387927"/>
                    </a:ext>
                  </a:extLst>
                </a:gridCol>
                <a:gridCol w="1846401">
                  <a:extLst>
                    <a:ext uri="{9D8B030D-6E8A-4147-A177-3AD203B41FA5}">
                      <a16:colId xmlns:a16="http://schemas.microsoft.com/office/drawing/2014/main" val="189107541"/>
                    </a:ext>
                  </a:extLst>
                </a:gridCol>
                <a:gridCol w="1846401">
                  <a:extLst>
                    <a:ext uri="{9D8B030D-6E8A-4147-A177-3AD203B41FA5}">
                      <a16:colId xmlns:a16="http://schemas.microsoft.com/office/drawing/2014/main" val="2515072104"/>
                    </a:ext>
                  </a:extLst>
                </a:gridCol>
                <a:gridCol w="1846401">
                  <a:extLst>
                    <a:ext uri="{9D8B030D-6E8A-4147-A177-3AD203B41FA5}">
                      <a16:colId xmlns:a16="http://schemas.microsoft.com/office/drawing/2014/main" val="2427027317"/>
                    </a:ext>
                  </a:extLst>
                </a:gridCol>
                <a:gridCol w="1846401">
                  <a:extLst>
                    <a:ext uri="{9D8B030D-6E8A-4147-A177-3AD203B41FA5}">
                      <a16:colId xmlns:a16="http://schemas.microsoft.com/office/drawing/2014/main" val="3478727077"/>
                    </a:ext>
                  </a:extLst>
                </a:gridCol>
              </a:tblGrid>
              <a:tr h="529994">
                <a:tc>
                  <a:txBody>
                    <a:bodyPr/>
                    <a:lstStyle/>
                    <a:p>
                      <a:pPr algn="l"/>
                      <a:endParaRPr lang="en-US" sz="1100" b="0" cap="none" baseline="0" noProof="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Inception date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Fund size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SFDR classification</a:t>
                      </a:r>
                      <a:r>
                        <a:rPr lang="en-US" sz="1200" b="0" kern="1200" cap="none" baseline="30000" noProof="0" dirty="0">
                          <a:solidFill>
                            <a:schemeClr val="bg1"/>
                          </a:solidFill>
                          <a:latin typeface="+mn-lt"/>
                          <a:ea typeface="+mn-ea"/>
                          <a:cs typeface="+mn-cs"/>
                        </a:rPr>
                        <a:t>1</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a:solidFill>
                            <a:schemeClr val="bg1"/>
                          </a:solidFill>
                        </a:rPr>
                        <a:t>Risk scale</a:t>
                      </a:r>
                      <a:r>
                        <a:rPr lang="en-US" sz="1200" b="0" cap="none" baseline="30000" noProof="0" dirty="0">
                          <a:solidFill>
                            <a:schemeClr val="bg1"/>
                          </a:solidFill>
                        </a:rPr>
                        <a:t>2</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extLst>
                  <a:ext uri="{0D108BD9-81ED-4DB2-BD59-A6C34878D82A}">
                    <a16:rowId xmlns:a16="http://schemas.microsoft.com/office/drawing/2014/main" val="2923169000"/>
                  </a:ext>
                </a:extLst>
              </a:tr>
              <a:tr h="715431">
                <a:tc>
                  <a:txBody>
                    <a:bodyPr/>
                    <a:lstStyle/>
                    <a:p>
                      <a:pPr marL="0" indent="0">
                        <a:buNone/>
                      </a:pPr>
                      <a:r>
                        <a:rPr lang="en-GB" sz="1200" dirty="0">
                          <a:solidFill>
                            <a:schemeClr val="accent6"/>
                          </a:solidFill>
                        </a:rPr>
                        <a:t>ODDO BHF US Equity Active UCITS ETF </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XX/08/2025</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noProof="0" dirty="0">
                          <a:highlight>
                            <a:srgbClr val="FFFF00"/>
                          </a:highlight>
                          <a:latin typeface="Lato" panose="020F0502020204030203" pitchFamily="34" charset="0"/>
                          <a:ea typeface="Lato" panose="020F0502020204030203" pitchFamily="34" charset="0"/>
                          <a:cs typeface="Lato" panose="020F0502020204030203" pitchFamily="34" charset="0"/>
                        </a:rPr>
                        <a:t>5 M€</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6619403"/>
                  </a:ext>
                </a:extLst>
              </a:tr>
            </a:tbl>
          </a:graphicData>
        </a:graphic>
      </p:graphicFrame>
      <p:graphicFrame>
        <p:nvGraphicFramePr>
          <p:cNvPr id="9" name="Tableau 37">
            <a:extLst>
              <a:ext uri="{FF2B5EF4-FFF2-40B4-BE49-F238E27FC236}">
                <a16:creationId xmlns:a16="http://schemas.microsoft.com/office/drawing/2014/main" id="{8A6B7F18-B8F2-4187-BF98-60BDB022A41B}"/>
              </a:ext>
            </a:extLst>
          </p:cNvPr>
          <p:cNvGraphicFramePr>
            <a:graphicFrameLocks noGrp="1"/>
          </p:cNvGraphicFramePr>
          <p:nvPr>
            <p:extLst>
              <p:ext uri="{D42A27DB-BD31-4B8C-83A1-F6EECF244321}">
                <p14:modId xmlns:p14="http://schemas.microsoft.com/office/powerpoint/2010/main" val="2642966541"/>
              </p:ext>
            </p:extLst>
          </p:nvPr>
        </p:nvGraphicFramePr>
        <p:xfrm>
          <a:off x="7996740" y="2864985"/>
          <a:ext cx="1543050" cy="228600"/>
        </p:xfrm>
        <a:graphic>
          <a:graphicData uri="http://schemas.openxmlformats.org/drawingml/2006/table">
            <a:tbl>
              <a:tblPr firstRow="1" bandRow="1">
                <a:tableStyleId>{2D5ABB26-0587-4C30-8999-92F81FD0307C}</a:tableStyleId>
              </a:tblPr>
              <a:tblGrid>
                <a:gridCol w="514350">
                  <a:extLst>
                    <a:ext uri="{9D8B030D-6E8A-4147-A177-3AD203B41FA5}">
                      <a16:colId xmlns:a16="http://schemas.microsoft.com/office/drawing/2014/main" val="908179641"/>
                    </a:ext>
                  </a:extLst>
                </a:gridCol>
                <a:gridCol w="514350">
                  <a:extLst>
                    <a:ext uri="{9D8B030D-6E8A-4147-A177-3AD203B41FA5}">
                      <a16:colId xmlns:a16="http://schemas.microsoft.com/office/drawing/2014/main" val="1421907990"/>
                    </a:ext>
                  </a:extLst>
                </a:gridCol>
                <a:gridCol w="514350">
                  <a:extLst>
                    <a:ext uri="{9D8B030D-6E8A-4147-A177-3AD203B41FA5}">
                      <a16:colId xmlns:a16="http://schemas.microsoft.com/office/drawing/2014/main" val="2290313632"/>
                    </a:ext>
                  </a:extLst>
                </a:gridCol>
              </a:tblGrid>
              <a:tr h="0">
                <a:tc>
                  <a:txBody>
                    <a:bodyPr/>
                    <a:lstStyle/>
                    <a:p>
                      <a:pPr algn="ctr"/>
                      <a:r>
                        <a:rPr lang="fr-FR" sz="900" dirty="0">
                          <a:solidFill>
                            <a:schemeClr val="tx1"/>
                          </a:solidFill>
                        </a:rPr>
                        <a:t>6</a:t>
                      </a:r>
                      <a:endParaRPr lang="fr-FR" sz="900" dirty="0">
                        <a:solidFill>
                          <a:schemeClr val="tx1"/>
                        </a:solidFill>
                        <a:latin typeface="Lato" panose="020F0502020204030203" pitchFamily="34" charset="0"/>
                      </a:endParaRPr>
                    </a:p>
                  </a:txBody>
                  <a:tcP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FR" sz="900" dirty="0">
                          <a:solidFill>
                            <a:schemeClr val="bg1"/>
                          </a:solidFill>
                        </a:rPr>
                        <a:t>8</a:t>
                      </a:r>
                      <a:endParaRPr lang="fr-FR" sz="900" dirty="0">
                        <a:solidFill>
                          <a:schemeClr val="bg1"/>
                        </a:solidFill>
                        <a:latin typeface="Lato" panose="020F0502020204030203" pitchFamily="34" charset="0"/>
                      </a:endParaRPr>
                    </a:p>
                  </a:txBody>
                  <a:tcP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fr-FR" sz="900" dirty="0"/>
                        <a:t>9</a:t>
                      </a:r>
                      <a:endParaRPr lang="fr-FR" sz="900" dirty="0">
                        <a:latin typeface="Lato" panose="020F0502020204030203" pitchFamily="34" charset="0"/>
                      </a:endParaRPr>
                    </a:p>
                  </a:txBody>
                  <a:tcPr>
                    <a:lnL>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25792200"/>
                  </a:ext>
                </a:extLst>
              </a:tr>
            </a:tbl>
          </a:graphicData>
        </a:graphic>
      </p:graphicFrame>
      <p:sp>
        <p:nvSpPr>
          <p:cNvPr id="16" name="ZoneTexte 15">
            <a:extLst>
              <a:ext uri="{FF2B5EF4-FFF2-40B4-BE49-F238E27FC236}">
                <a16:creationId xmlns:a16="http://schemas.microsoft.com/office/drawing/2014/main" id="{A7989613-607C-478A-B890-975662DE8E8D}"/>
              </a:ext>
            </a:extLst>
          </p:cNvPr>
          <p:cNvSpPr txBox="1"/>
          <p:nvPr/>
        </p:nvSpPr>
        <p:spPr>
          <a:xfrm>
            <a:off x="10848903" y="2865240"/>
            <a:ext cx="396541" cy="230832"/>
          </a:xfrm>
          <a:prstGeom prst="rect">
            <a:avLst/>
          </a:prstGeom>
          <a:noFill/>
        </p:spPr>
        <p:txBody>
          <a:bodyPr wrap="square" rtlCol="0">
            <a:spAutoFit/>
          </a:bodyPr>
          <a:lstStyle/>
          <a:p>
            <a:r>
              <a:rPr lang="de-DE" sz="900" dirty="0"/>
              <a:t>4/7</a:t>
            </a:r>
          </a:p>
        </p:txBody>
      </p:sp>
      <p:sp>
        <p:nvSpPr>
          <p:cNvPr id="24" name="Rectangle 23">
            <a:extLst>
              <a:ext uri="{FF2B5EF4-FFF2-40B4-BE49-F238E27FC236}">
                <a16:creationId xmlns:a16="http://schemas.microsoft.com/office/drawing/2014/main" id="{523A582E-CD70-4786-8CBB-C8C5703CDB33}"/>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Groupe 12">
            <a:extLst>
              <a:ext uri="{FF2B5EF4-FFF2-40B4-BE49-F238E27FC236}">
                <a16:creationId xmlns:a16="http://schemas.microsoft.com/office/drawing/2014/main" id="{662EA00E-3F0D-DE8F-D7FD-5A296CCE25C2}"/>
              </a:ext>
            </a:extLst>
          </p:cNvPr>
          <p:cNvGrpSpPr/>
          <p:nvPr/>
        </p:nvGrpSpPr>
        <p:grpSpPr>
          <a:xfrm>
            <a:off x="10153440" y="2876041"/>
            <a:ext cx="726916" cy="212576"/>
            <a:chOff x="10104192" y="2687804"/>
            <a:chExt cx="726916" cy="212576"/>
          </a:xfrm>
        </p:grpSpPr>
        <p:sp>
          <p:nvSpPr>
            <p:cNvPr id="11" name="Rectangle : coins arrondis 13">
              <a:extLst>
                <a:ext uri="{FF2B5EF4-FFF2-40B4-BE49-F238E27FC236}">
                  <a16:creationId xmlns:a16="http://schemas.microsoft.com/office/drawing/2014/main" id="{B0C0A103-F8CF-6B77-3B97-3330DA815E96}"/>
                </a:ext>
              </a:extLst>
            </p:cNvPr>
            <p:cNvSpPr/>
            <p:nvPr/>
          </p:nvSpPr>
          <p:spPr>
            <a:xfrm>
              <a:off x="10111336" y="2690830"/>
              <a:ext cx="540000" cy="2095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tangle : coins arrondis 14">
              <a:extLst>
                <a:ext uri="{FF2B5EF4-FFF2-40B4-BE49-F238E27FC236}">
                  <a16:creationId xmlns:a16="http://schemas.microsoft.com/office/drawing/2014/main" id="{7C718FE2-8BBE-A98A-D899-771954DB02DC}"/>
                </a:ext>
              </a:extLst>
            </p:cNvPr>
            <p:cNvSpPr/>
            <p:nvPr/>
          </p:nvSpPr>
          <p:spPr>
            <a:xfrm>
              <a:off x="10104192" y="2687804"/>
              <a:ext cx="726916" cy="209550"/>
            </a:xfrm>
            <a:prstGeom prst="roundRect">
              <a:avLst>
                <a:gd name="adj" fmla="val 50000"/>
              </a:avLst>
            </a:prstGeom>
            <a:noFill/>
            <a:ln>
              <a:solidFill>
                <a:srgbClr val="E1D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 name="Rectangle 2">
            <a:extLst>
              <a:ext uri="{FF2B5EF4-FFF2-40B4-BE49-F238E27FC236}">
                <a16:creationId xmlns:a16="http://schemas.microsoft.com/office/drawing/2014/main" id="{64D165FE-3C9A-A3D0-EFE1-5457F44FC110}"/>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texte 1">
            <a:extLst>
              <a:ext uri="{FF2B5EF4-FFF2-40B4-BE49-F238E27FC236}">
                <a16:creationId xmlns:a16="http://schemas.microsoft.com/office/drawing/2014/main" id="{5CF3E550-686F-949F-992F-6B46E08F4411}"/>
              </a:ext>
            </a:extLst>
          </p:cNvPr>
          <p:cNvSpPr>
            <a:spLocks noGrp="1"/>
          </p:cNvSpPr>
          <p:nvPr>
            <p:ph type="body" sz="quarter" idx="13"/>
          </p:nvPr>
        </p:nvSpPr>
        <p:spPr>
          <a:xfrm>
            <a:off x="448056" y="473136"/>
            <a:ext cx="11723231" cy="767187"/>
          </a:xfrm>
        </p:spPr>
        <p:txBody>
          <a:bodyPr/>
          <a:lstStyle/>
          <a:p>
            <a:r>
              <a:rPr lang="de-DE" dirty="0" err="1"/>
              <a:t>Product</a:t>
            </a:r>
            <a:endParaRPr lang="de-DE" dirty="0"/>
          </a:p>
        </p:txBody>
      </p:sp>
    </p:spTree>
    <p:extLst>
      <p:ext uri="{BB962C8B-B14F-4D97-AF65-F5344CB8AC3E}">
        <p14:creationId xmlns:p14="http://schemas.microsoft.com/office/powerpoint/2010/main" val="9336324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30</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3">
            <a:extLst>
              <a:ext uri="{FF2B5EF4-FFF2-40B4-BE49-F238E27FC236}">
                <a16:creationId xmlns:a16="http://schemas.microsoft.com/office/drawing/2014/main" id="{8B89166A-F4CD-4E37-A9CD-0BF387F03595}"/>
              </a:ext>
            </a:extLst>
          </p:cNvPr>
          <p:cNvSpPr/>
          <p:nvPr/>
        </p:nvSpPr>
        <p:spPr bwMode="gray">
          <a:xfrm>
            <a:off x="587375" y="164202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33" name="Rechteck 3">
            <a:extLst>
              <a:ext uri="{FF2B5EF4-FFF2-40B4-BE49-F238E27FC236}">
                <a16:creationId xmlns:a16="http://schemas.microsoft.com/office/drawing/2014/main" id="{AEE5255A-A01F-42C1-986A-7F01990ACC52}"/>
              </a:ext>
            </a:extLst>
          </p:cNvPr>
          <p:cNvSpPr/>
          <p:nvPr/>
        </p:nvSpPr>
        <p:spPr bwMode="gray">
          <a:xfrm>
            <a:off x="6194621" y="164728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17" name="Espace réservé du texte 3">
            <a:extLst>
              <a:ext uri="{FF2B5EF4-FFF2-40B4-BE49-F238E27FC236}">
                <a16:creationId xmlns:a16="http://schemas.microsoft.com/office/drawing/2014/main" id="{513C0076-CC9A-460D-85AC-A6A23E8ED9A0}"/>
              </a:ext>
            </a:extLst>
          </p:cNvPr>
          <p:cNvSpPr txBox="1">
            <a:spLocks/>
          </p:cNvSpPr>
          <p:nvPr/>
        </p:nvSpPr>
        <p:spPr>
          <a:xfrm>
            <a:off x="1764668" y="1512694"/>
            <a:ext cx="299544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 10 relative </a:t>
            </a:r>
            <a:r>
              <a:rPr lang="fr-FR" dirty="0" err="1"/>
              <a:t>Weights</a:t>
            </a:r>
            <a:endParaRPr lang="fr-FR" dirty="0"/>
          </a:p>
        </p:txBody>
      </p:sp>
      <p:sp>
        <p:nvSpPr>
          <p:cNvPr id="16" name="Espace réservé du texte 3">
            <a:extLst>
              <a:ext uri="{FF2B5EF4-FFF2-40B4-BE49-F238E27FC236}">
                <a16:creationId xmlns:a16="http://schemas.microsoft.com/office/drawing/2014/main" id="{39F945E6-74D6-4ABE-85D9-4FD41BB4D811}"/>
              </a:ext>
            </a:extLst>
          </p:cNvPr>
          <p:cNvSpPr txBox="1">
            <a:spLocks/>
          </p:cNvSpPr>
          <p:nvPr/>
        </p:nvSpPr>
        <p:spPr>
          <a:xfrm>
            <a:off x="7306022" y="1512694"/>
            <a:ext cx="3156056"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Bottom 10 relative Weights</a:t>
            </a:r>
          </a:p>
        </p:txBody>
      </p:sp>
      <p:sp>
        <p:nvSpPr>
          <p:cNvPr id="11" name="Espace réservé du texte 5">
            <a:extLst>
              <a:ext uri="{FF2B5EF4-FFF2-40B4-BE49-F238E27FC236}">
                <a16:creationId xmlns:a16="http://schemas.microsoft.com/office/drawing/2014/main" id="{E3B75224-9E1E-4403-122B-755901FCEA0C}"/>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12" name="Textplatzhalter 10">
            <a:extLst>
              <a:ext uri="{FF2B5EF4-FFF2-40B4-BE49-F238E27FC236}">
                <a16:creationId xmlns:a16="http://schemas.microsoft.com/office/drawing/2014/main" id="{2A43B752-0CB5-5697-643D-49DEC3ABAB1B}"/>
              </a:ext>
            </a:extLst>
          </p:cNvPr>
          <p:cNvSpPr txBox="1">
            <a:spLocks/>
          </p:cNvSpPr>
          <p:nvPr/>
        </p:nvSpPr>
        <p:spPr>
          <a:xfrm>
            <a:off x="502920" y="590788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sp>
        <p:nvSpPr>
          <p:cNvPr id="9" name="Title 4">
            <a:extLst>
              <a:ext uri="{FF2B5EF4-FFF2-40B4-BE49-F238E27FC236}">
                <a16:creationId xmlns:a16="http://schemas.microsoft.com/office/drawing/2014/main" id="{CE450DDB-9660-066F-31DF-907FAD776356}"/>
              </a:ext>
            </a:extLst>
          </p:cNvPr>
          <p:cNvSpPr>
            <a:spLocks noGrp="1"/>
          </p:cNvSpPr>
          <p:nvPr>
            <p:ph type="title"/>
          </p:nvPr>
        </p:nvSpPr>
        <p:spPr>
          <a:xfrm>
            <a:off x="548640" y="308526"/>
            <a:ext cx="10515600" cy="150682"/>
          </a:xfrm>
        </p:spPr>
        <p:txBody>
          <a:bodyPr/>
          <a:lstStyle/>
          <a:p>
            <a:r>
              <a:rPr lang="en-US" dirty="0"/>
              <a:t>Portfolio</a:t>
            </a:r>
          </a:p>
        </p:txBody>
      </p:sp>
      <p:sp>
        <p:nvSpPr>
          <p:cNvPr id="14" name="Textplatzhalter 3">
            <a:extLst>
              <a:ext uri="{FF2B5EF4-FFF2-40B4-BE49-F238E27FC236}">
                <a16:creationId xmlns:a16="http://schemas.microsoft.com/office/drawing/2014/main" id="{DD7DEC64-D900-92C5-E601-7406B4E8F992}"/>
              </a:ext>
            </a:extLst>
          </p:cNvPr>
          <p:cNvSpPr>
            <a:spLocks noGrp="1"/>
          </p:cNvSpPr>
          <p:nvPr>
            <p:ph type="body" sz="quarter" idx="13"/>
          </p:nvPr>
        </p:nvSpPr>
        <p:spPr>
          <a:xfrm>
            <a:off x="448056" y="474597"/>
            <a:ext cx="11540978" cy="765726"/>
          </a:xfrm>
        </p:spPr>
        <p:txBody>
          <a:bodyPr/>
          <a:lstStyle/>
          <a:p>
            <a:r>
              <a:rPr lang="de-DE" dirty="0" err="1"/>
              <a:t>Largest</a:t>
            </a:r>
            <a:r>
              <a:rPr lang="de-DE" dirty="0"/>
              <a:t> Over- and </a:t>
            </a:r>
            <a:r>
              <a:rPr lang="de-DE" dirty="0" err="1"/>
              <a:t>Underweights</a:t>
            </a:r>
            <a:endParaRPr lang="de-DE" dirty="0"/>
          </a:p>
        </p:txBody>
      </p:sp>
      <p:graphicFrame>
        <p:nvGraphicFramePr>
          <p:cNvPr id="4" name="Objekt 3">
            <a:extLst>
              <a:ext uri="{FF2B5EF4-FFF2-40B4-BE49-F238E27FC236}">
                <a16:creationId xmlns:a16="http://schemas.microsoft.com/office/drawing/2014/main" id="{F19AD5C2-C4CE-C041-BFAB-6A8D7F2D5DB0}"/>
              </a:ext>
            </a:extLst>
          </p:cNvPr>
          <p:cNvGraphicFramePr>
            <a:graphicFrameLocks noChangeAspect="1"/>
          </p:cNvGraphicFramePr>
          <p:nvPr>
            <p:extLst>
              <p:ext uri="{D42A27DB-BD31-4B8C-83A1-F6EECF244321}">
                <p14:modId xmlns:p14="http://schemas.microsoft.com/office/powerpoint/2010/main" val="3773305345"/>
              </p:ext>
            </p:extLst>
          </p:nvPr>
        </p:nvGraphicFramePr>
        <p:xfrm>
          <a:off x="804863" y="1833563"/>
          <a:ext cx="4989512" cy="3789362"/>
        </p:xfrm>
        <a:graphic>
          <a:graphicData uri="http://schemas.openxmlformats.org/presentationml/2006/ole">
            <mc:AlternateContent xmlns:mc="http://schemas.openxmlformats.org/markup-compatibility/2006">
              <mc:Choice xmlns:v="urn:schemas-microsoft-com:vml" Requires="v">
                <p:oleObj name="Worksheet" r:id="rId3" imgW="5638742" imgH="4267367" progId="Excel.Sheet.12">
                  <p:link updateAutomatic="1"/>
                </p:oleObj>
              </mc:Choice>
              <mc:Fallback>
                <p:oleObj name="Worksheet" r:id="rId3" imgW="5638742" imgH="4267367" progId="Excel.Sheet.12">
                  <p:link updateAutomatic="1"/>
                  <p:pic>
                    <p:nvPicPr>
                      <p:cNvPr id="0" name=""/>
                      <p:cNvPicPr/>
                      <p:nvPr/>
                    </p:nvPicPr>
                    <p:blipFill>
                      <a:blip r:embed="rId4"/>
                      <a:stretch>
                        <a:fillRect/>
                      </a:stretch>
                    </p:blipFill>
                    <p:spPr>
                      <a:xfrm>
                        <a:off x="804863" y="1833563"/>
                        <a:ext cx="4989512" cy="3789362"/>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582E54BF-113B-07D7-2793-CCB35DD4C3A8}"/>
              </a:ext>
            </a:extLst>
          </p:cNvPr>
          <p:cNvGraphicFramePr>
            <a:graphicFrameLocks noChangeAspect="1"/>
          </p:cNvGraphicFramePr>
          <p:nvPr>
            <p:extLst>
              <p:ext uri="{D42A27DB-BD31-4B8C-83A1-F6EECF244321}">
                <p14:modId xmlns:p14="http://schemas.microsoft.com/office/powerpoint/2010/main" val="1670476784"/>
              </p:ext>
            </p:extLst>
          </p:nvPr>
        </p:nvGraphicFramePr>
        <p:xfrm>
          <a:off x="6403975" y="1833563"/>
          <a:ext cx="4984750" cy="3789362"/>
        </p:xfrm>
        <a:graphic>
          <a:graphicData uri="http://schemas.openxmlformats.org/presentationml/2006/ole">
            <mc:AlternateContent xmlns:mc="http://schemas.openxmlformats.org/markup-compatibility/2006">
              <mc:Choice xmlns:v="urn:schemas-microsoft-com:vml" Requires="v">
                <p:oleObj name="Worksheet" r:id="rId5" imgW="5638742" imgH="4267367" progId="Excel.Sheet.12">
                  <p:link updateAutomatic="1"/>
                </p:oleObj>
              </mc:Choice>
              <mc:Fallback>
                <p:oleObj name="Worksheet" r:id="rId5" imgW="5638742" imgH="4267367" progId="Excel.Sheet.12">
                  <p:link updateAutomatic="1"/>
                  <p:pic>
                    <p:nvPicPr>
                      <p:cNvPr id="0" name=""/>
                      <p:cNvPicPr/>
                      <p:nvPr/>
                    </p:nvPicPr>
                    <p:blipFill>
                      <a:blip r:embed="rId6"/>
                      <a:stretch>
                        <a:fillRect/>
                      </a:stretch>
                    </p:blipFill>
                    <p:spPr>
                      <a:xfrm>
                        <a:off x="6403975" y="1833563"/>
                        <a:ext cx="4984750" cy="3789362"/>
                      </a:xfrm>
                      <a:prstGeom prst="rect">
                        <a:avLst/>
                      </a:prstGeom>
                    </p:spPr>
                  </p:pic>
                </p:oleObj>
              </mc:Fallback>
            </mc:AlternateContent>
          </a:graphicData>
        </a:graphic>
      </p:graphicFrame>
    </p:spTree>
    <p:extLst>
      <p:ext uri="{BB962C8B-B14F-4D97-AF65-F5344CB8AC3E}">
        <p14:creationId xmlns:p14="http://schemas.microsoft.com/office/powerpoint/2010/main" val="1466485233"/>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2157-7630-0202-B330-2638529FE02D}"/>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F1B66D-514F-2CE5-A9C2-578AECF4BB9E}"/>
              </a:ext>
            </a:extLst>
          </p:cNvPr>
          <p:cNvSpPr>
            <a:spLocks noGrp="1"/>
          </p:cNvSpPr>
          <p:nvPr>
            <p:ph type="sldNum" sz="quarter" idx="21"/>
          </p:nvPr>
        </p:nvSpPr>
        <p:spPr>
          <a:xfrm>
            <a:off x="10720867" y="6352263"/>
            <a:ext cx="1011936" cy="365125"/>
          </a:xfrm>
        </p:spPr>
        <p:txBody>
          <a:bodyPr/>
          <a:lstStyle/>
          <a:p>
            <a:fld id="{334D4FF5-5FCB-2945-841A-A3CAF61B538E}" type="slidenum">
              <a:rPr lang="de-DE" smtClean="0"/>
              <a:pPr/>
              <a:t>31</a:t>
            </a:fld>
            <a:endParaRPr lang="de-DE" dirty="0"/>
          </a:p>
        </p:txBody>
      </p:sp>
      <p:sp>
        <p:nvSpPr>
          <p:cNvPr id="6" name="Espace réservé du texte 5">
            <a:extLst>
              <a:ext uri="{FF2B5EF4-FFF2-40B4-BE49-F238E27FC236}">
                <a16:creationId xmlns:a16="http://schemas.microsoft.com/office/drawing/2014/main" id="{13576028-E378-06BA-122E-869D5BE4FBED}"/>
              </a:ext>
            </a:extLst>
          </p:cNvPr>
          <p:cNvSpPr>
            <a:spLocks noGrp="1"/>
          </p:cNvSpPr>
          <p:nvPr>
            <p:ph type="body" sz="quarter" idx="24"/>
          </p:nvPr>
        </p:nvSpPr>
        <p:spPr>
          <a:xfrm>
            <a:off x="502919" y="6117336"/>
            <a:ext cx="11210544" cy="365126"/>
          </a:xfrm>
        </p:spPr>
        <p:txBody>
          <a:bodyPr vert="horz" lIns="82296" tIns="45720" rIns="82296" bIns="45720" rtlCol="0" anchor="b" anchorCtr="0">
            <a:noAutofit/>
          </a:bodyPr>
          <a:lstStyle/>
          <a:p>
            <a:r>
              <a:rPr lang="de-DE" dirty="0"/>
              <a:t>Source: ODDO BHF AM</a:t>
            </a:r>
          </a:p>
        </p:txBody>
      </p:sp>
      <p:graphicFrame>
        <p:nvGraphicFramePr>
          <p:cNvPr id="8" name="Tableau 80">
            <a:extLst>
              <a:ext uri="{FF2B5EF4-FFF2-40B4-BE49-F238E27FC236}">
                <a16:creationId xmlns:a16="http://schemas.microsoft.com/office/drawing/2014/main" id="{16EF39A5-F7B0-F952-346E-D369FCE50325}"/>
              </a:ext>
            </a:extLst>
          </p:cNvPr>
          <p:cNvGraphicFramePr>
            <a:graphicFrameLocks/>
          </p:cNvGraphicFramePr>
          <p:nvPr>
            <p:extLst>
              <p:ext uri="{D42A27DB-BD31-4B8C-83A1-F6EECF244321}">
                <p14:modId xmlns:p14="http://schemas.microsoft.com/office/powerpoint/2010/main" val="1973217498"/>
              </p:ext>
            </p:extLst>
          </p:nvPr>
        </p:nvGraphicFramePr>
        <p:xfrm>
          <a:off x="548640" y="1390155"/>
          <a:ext cx="10916603" cy="4846010"/>
        </p:xfrm>
        <a:graphic>
          <a:graphicData uri="http://schemas.openxmlformats.org/drawingml/2006/table">
            <a:tbl>
              <a:tblPr firstRow="1" bandRow="1">
                <a:tableStyleId>{5C22544A-7EE6-4342-B048-85BDC9FD1C3A}</a:tableStyleId>
              </a:tblPr>
              <a:tblGrid>
                <a:gridCol w="2256706">
                  <a:extLst>
                    <a:ext uri="{9D8B030D-6E8A-4147-A177-3AD203B41FA5}">
                      <a16:colId xmlns:a16="http://schemas.microsoft.com/office/drawing/2014/main" val="416387927"/>
                    </a:ext>
                  </a:extLst>
                </a:gridCol>
                <a:gridCol w="8659897">
                  <a:extLst>
                    <a:ext uri="{9D8B030D-6E8A-4147-A177-3AD203B41FA5}">
                      <a16:colId xmlns:a16="http://schemas.microsoft.com/office/drawing/2014/main" val="2764163375"/>
                    </a:ext>
                  </a:extLst>
                </a:gridCol>
              </a:tblGrid>
              <a:tr h="18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i="0" kern="1200" cap="none" baseline="0" noProof="0" dirty="0">
                          <a:solidFill>
                            <a:schemeClr val="bg1"/>
                          </a:solidFill>
                          <a:latin typeface="Lato" panose="020F0502020204030203" pitchFamily="34" charset="0"/>
                          <a:ea typeface="+mn-ea"/>
                          <a:cs typeface="Arial" panose="020B0604020202020204" pitchFamily="34" charset="0"/>
                        </a:rPr>
                        <a:t>Countries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available</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for</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Sales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a:txBody>
                    <a:bodyPr/>
                    <a:lstStyle/>
                    <a:p>
                      <a:r>
                        <a:rPr kumimoji="0" lang="en-US" sz="900" b="0" i="0" u="none" strike="noStrike" kern="1200" cap="none" normalizeH="0" baseline="0" noProof="0" dirty="0">
                          <a:ln>
                            <a:noFill/>
                          </a:ln>
                          <a:solidFill>
                            <a:schemeClr val="tx1">
                              <a:lumMod val="95000"/>
                              <a:lumOff val="5000"/>
                            </a:schemeClr>
                          </a:solidFill>
                          <a:effectLst/>
                          <a:latin typeface="Lato" panose="020F0502020204030203" pitchFamily="34" charset="0"/>
                          <a:ea typeface="MS PGothic" pitchFamily="34" charset="-128"/>
                          <a:cs typeface="+mn-cs"/>
                        </a:rPr>
                        <a:t>Ireland, France, Germany, Switzerland</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67898239"/>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i="0" cap="none" baseline="0" dirty="0">
                          <a:solidFill>
                            <a:schemeClr val="bg1"/>
                          </a:solidFill>
                          <a:latin typeface="Lato" panose="020F0502020204030203" pitchFamily="34" charset="0"/>
                          <a:ea typeface="+mj-ea"/>
                          <a:cs typeface="Lato" panose="020F0502020204030203" pitchFamily="34" charset="0"/>
                        </a:rPr>
                        <a:t>General </a:t>
                      </a:r>
                      <a:r>
                        <a:rPr lang="fr-FR" sz="900" b="1" i="0" cap="none" baseline="0" dirty="0" err="1">
                          <a:solidFill>
                            <a:schemeClr val="bg1"/>
                          </a:solidFill>
                          <a:latin typeface="Lato" panose="020F0502020204030203" pitchFamily="34" charset="0"/>
                          <a:ea typeface="+mj-ea"/>
                          <a:cs typeface="Lato" panose="020F0502020204030203" pitchFamily="34" charset="0"/>
                        </a:rPr>
                        <a:t>characteristics</a:t>
                      </a:r>
                      <a:endParaRPr lang="fr-FR" sz="9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3217112011"/>
                  </a:ext>
                </a:extLst>
              </a:tr>
              <a:tr h="180619">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Fund name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ODDO BHF US Equity Active UCITS ETF</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6952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Benchmark</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fr-FR" sz="900" b="0" i="0" u="none" strike="noStrike" kern="1200" noProof="0" dirty="0">
                          <a:solidFill>
                            <a:schemeClr val="tx1"/>
                          </a:solidFill>
                          <a:effectLst/>
                          <a:latin typeface="Lato" panose="020F0502020204030203" pitchFamily="34" charset="0"/>
                          <a:ea typeface="+mn-ea"/>
                          <a:cs typeface="Arial" pitchFamily="34" charset="0"/>
                        </a:rPr>
                        <a:t>S&amp;P 500 USD Net Total</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2654506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Investment objective</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The investment objective is to achieve long-term capital growth by investing in a portfolio of US equity securities. </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2783690"/>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GB" sz="900" b="0" i="0" u="none" strike="noStrike" noProof="0" dirty="0">
                          <a:solidFill>
                            <a:schemeClr val="tx1"/>
                          </a:solidFill>
                          <a:effectLst/>
                          <a:latin typeface="Lato" panose="020F0502020204030203" pitchFamily="34" charset="0"/>
                          <a:cs typeface="Arial" pitchFamily="34" charset="0"/>
                        </a:rPr>
                        <a:t>Inception date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9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2025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27882449"/>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900" b="0" i="0" u="none" strike="noStrike" kern="1200" noProof="0" dirty="0">
                          <a:solidFill>
                            <a:schemeClr val="tx1"/>
                          </a:solidFill>
                          <a:effectLst/>
                          <a:latin typeface="Lato" panose="020F0502020204030203" pitchFamily="34" charset="0"/>
                          <a:ea typeface="+mn-ea"/>
                          <a:cs typeface="Arial" pitchFamily="34" charset="0"/>
                        </a:rPr>
                        <a:t>Recommended investment horizon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altLang="fr-FR" sz="900" b="0" i="0" u="none" strike="noStrike" kern="1200" dirty="0">
                          <a:solidFill>
                            <a:schemeClr val="tx1"/>
                          </a:solidFill>
                          <a:effectLst/>
                          <a:latin typeface="Lato" panose="020F0502020204030203" pitchFamily="34" charset="0"/>
                          <a:ea typeface="+mn-ea"/>
                          <a:cs typeface="Arial" pitchFamily="34" charset="0"/>
                        </a:rPr>
                        <a:t>5 years</a:t>
                      </a:r>
                      <a:endParaRPr lang="en-GB" sz="9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69190220"/>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ISIN code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IE000YR7N5U8</a:t>
                      </a:r>
                      <a:endParaRPr lang="en-GB" sz="900" b="0" i="0" u="none" strike="noStrike" noProof="0" dirty="0">
                        <a:solidFill>
                          <a:schemeClr val="tx1"/>
                        </a:solidFill>
                        <a:effectLst/>
                        <a:highlight>
                          <a:srgbClr val="FFFF00"/>
                        </a:highligh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86872617"/>
                  </a:ext>
                </a:extLst>
              </a:tr>
              <a:tr h="180619">
                <a:tc>
                  <a:txBody>
                    <a:bodyPr/>
                    <a:lstStyle/>
                    <a:p>
                      <a:pPr algn="l" fontAlgn="ctr"/>
                      <a:r>
                        <a:rPr lang="de-DE" sz="900" b="0" i="0" u="none" strike="noStrike" noProof="0" dirty="0">
                          <a:solidFill>
                            <a:schemeClr val="tx1"/>
                          </a:solidFill>
                          <a:effectLst/>
                          <a:latin typeface="Lato" panose="020F0502020204030203" pitchFamily="34" charset="0"/>
                          <a:cs typeface="Arial" pitchFamily="34" charset="0"/>
                        </a:rPr>
                        <a:t>Stock Exchanges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noProof="0" dirty="0" err="1">
                          <a:solidFill>
                            <a:schemeClr val="tx1"/>
                          </a:solidFill>
                          <a:effectLst/>
                          <a:latin typeface="Lato" panose="020F0502020204030203" pitchFamily="34" charset="0"/>
                          <a:cs typeface="Arial" pitchFamily="34" charset="0"/>
                        </a:rPr>
                        <a:t>Xetra</a:t>
                      </a:r>
                      <a:r>
                        <a:rPr lang="en-GB" sz="900" b="0" i="0" u="none" strike="noStrike" noProof="0" dirty="0">
                          <a:solidFill>
                            <a:schemeClr val="tx1"/>
                          </a:solidFill>
                          <a:effectLst/>
                          <a:latin typeface="Lato" panose="020F0502020204030203" pitchFamily="34" charset="0"/>
                          <a:cs typeface="Arial" pitchFamily="34" charset="0"/>
                        </a:rPr>
                        <a:t>, Euronext Paris and Dublin, SIX</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451468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Tickers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OBUS, Xetra: ODUS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51207551"/>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Currency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USD</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88645822"/>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Dividend policy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Accumulation</a:t>
                      </a:r>
                      <a:endPar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4480909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TER</a:t>
                      </a: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0,35%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7304083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Minimum Initial Investment </a:t>
                      </a:r>
                      <a:r>
                        <a:rPr kumimoji="0" lang="de-DE" altLang="fr-FR" sz="900" b="0" i="0" u="none" strike="noStrike" cap="none" normalizeH="0" baseline="0" dirty="0" err="1">
                          <a:ln>
                            <a:noFill/>
                          </a:ln>
                          <a:solidFill>
                            <a:schemeClr val="tx1"/>
                          </a:solidFill>
                          <a:effectLst/>
                          <a:latin typeface="Lato" panose="020F0502020204030203" pitchFamily="34" charset="0"/>
                          <a:ea typeface="ＭＳ Ｐゴシック" pitchFamily="34" charset="-128"/>
                          <a:cs typeface="Arial" charset="0"/>
                        </a:rPr>
                        <a:t>Amount</a:t>
                      </a: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None</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8654415"/>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cap="none" baseline="0" dirty="0">
                          <a:solidFill>
                            <a:schemeClr val="bg1"/>
                          </a:solidFill>
                          <a:latin typeface="Lato" panose="020F0502020204030203" pitchFamily="34" charset="0"/>
                          <a:ea typeface="+mj-ea"/>
                          <a:cs typeface="Lato" panose="020F0502020204030203" pitchFamily="34" charset="0"/>
                        </a:rPr>
                        <a:t>Structure and </a:t>
                      </a:r>
                      <a:r>
                        <a:rPr lang="fr-FR" sz="900" b="1" cap="none" baseline="0" dirty="0" err="1">
                          <a:solidFill>
                            <a:schemeClr val="bg1"/>
                          </a:solidFill>
                          <a:latin typeface="Lato" panose="020F0502020204030203" pitchFamily="34" charset="0"/>
                          <a:ea typeface="+mj-ea"/>
                          <a:cs typeface="Lato" panose="020F0502020204030203" pitchFamily="34" charset="0"/>
                        </a:rPr>
                        <a:t>technical</a:t>
                      </a:r>
                      <a:r>
                        <a:rPr lang="fr-FR" sz="900" b="1" cap="none" baseline="0" dirty="0">
                          <a:solidFill>
                            <a:schemeClr val="bg1"/>
                          </a:solidFill>
                          <a:latin typeface="Lato" panose="020F0502020204030203" pitchFamily="34" charset="0"/>
                          <a:ea typeface="+mj-ea"/>
                          <a:cs typeface="Lato" panose="020F0502020204030203" pitchFamily="34" charset="0"/>
                        </a:rPr>
                        <a:t> information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2904634026"/>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Domicile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Ireland</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95863539"/>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Management company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HANetf Management Limited</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1418988"/>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Legal structure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Sub-fund of the </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HANetf ICAV 1</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85811932"/>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Investment Manager by delegation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ODDO BHF Asset Management GmbH (sub-delegation from ODDO BHF Asset Management SAS )</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4764411"/>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Custodian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JP Morgan, Dublin Branch </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4249500"/>
                  </a:ext>
                </a:extLst>
              </a:tr>
              <a:tr h="180619">
                <a:tc gridSpan="2">
                  <a:txBody>
                    <a:bodyPr/>
                    <a:lstStyle/>
                    <a:p>
                      <a:pPr algn="l" fontAlgn="ctr"/>
                      <a:r>
                        <a:rPr kumimoji="0" lang="en-US" sz="9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rPr>
                        <a:t>Primary Market Parameters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tc hMerge="1">
                  <a:txBody>
                    <a:bodyPr/>
                    <a:lstStyle/>
                    <a:p>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extLst>
                  <a:ext uri="{0D108BD9-81ED-4DB2-BD59-A6C34878D82A}">
                    <a16:rowId xmlns:a16="http://schemas.microsoft.com/office/drawing/2014/main" val="2861509288"/>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Creation Unit</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100,000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shares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51372739"/>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Initial Offering Price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3208733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Day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Each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Business Day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with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exceptions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4792829"/>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Deadline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3:30 p.m.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Irish</a:t>
                      </a:r>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 time) on Business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day</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1909194"/>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Settlement Date Subscriptions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T+1 (cash)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subscriptions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and T+2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max</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T+10)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redemptions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41806458"/>
                  </a:ext>
                </a:extLst>
              </a:tr>
            </a:tbl>
          </a:graphicData>
        </a:graphic>
      </p:graphicFrame>
      <p:sp>
        <p:nvSpPr>
          <p:cNvPr id="9" name="Rectangle 18">
            <a:extLst>
              <a:ext uri="{FF2B5EF4-FFF2-40B4-BE49-F238E27FC236}">
                <a16:creationId xmlns:a16="http://schemas.microsoft.com/office/drawing/2014/main" id="{9C16C70D-9CAA-4F34-A65E-33D034ECE72C}"/>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2">
            <a:extLst>
              <a:ext uri="{FF2B5EF4-FFF2-40B4-BE49-F238E27FC236}">
                <a16:creationId xmlns:a16="http://schemas.microsoft.com/office/drawing/2014/main" id="{5634C22E-32E6-97C1-BDAF-A78B8CD66D19}"/>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platzhalter 3">
            <a:extLst>
              <a:ext uri="{FF2B5EF4-FFF2-40B4-BE49-F238E27FC236}">
                <a16:creationId xmlns:a16="http://schemas.microsoft.com/office/drawing/2014/main" id="{EE070147-CDD2-B76E-B246-16C14A9AC752}"/>
              </a:ext>
            </a:extLst>
          </p:cNvPr>
          <p:cNvSpPr>
            <a:spLocks noGrp="1"/>
          </p:cNvSpPr>
          <p:nvPr>
            <p:ph type="body" sz="quarter" idx="13"/>
          </p:nvPr>
        </p:nvSpPr>
        <p:spPr>
          <a:xfrm>
            <a:off x="438531" y="474597"/>
            <a:ext cx="11540978" cy="765726"/>
          </a:xfrm>
        </p:spPr>
        <p:txBody>
          <a:bodyPr/>
          <a:lstStyle/>
          <a:p>
            <a:r>
              <a:rPr lang="en-GB" dirty="0"/>
              <a:t>Fund Characteristics</a:t>
            </a:r>
          </a:p>
        </p:txBody>
      </p:sp>
      <p:sp>
        <p:nvSpPr>
          <p:cNvPr id="14" name="Title 4">
            <a:extLst>
              <a:ext uri="{FF2B5EF4-FFF2-40B4-BE49-F238E27FC236}">
                <a16:creationId xmlns:a16="http://schemas.microsoft.com/office/drawing/2014/main" id="{DF6E3794-CF5F-E837-FF77-9FBD89C2E280}"/>
              </a:ext>
            </a:extLst>
          </p:cNvPr>
          <p:cNvSpPr>
            <a:spLocks noGrp="1"/>
          </p:cNvSpPr>
          <p:nvPr>
            <p:ph type="title"/>
          </p:nvPr>
        </p:nvSpPr>
        <p:spPr>
          <a:xfrm>
            <a:off x="548640" y="308526"/>
            <a:ext cx="10515600" cy="150682"/>
          </a:xfrm>
        </p:spPr>
        <p:txBody>
          <a:bodyPr/>
          <a:lstStyle/>
          <a:p>
            <a:r>
              <a:rPr lang="en-US" dirty="0"/>
              <a:t>Details</a:t>
            </a:r>
          </a:p>
        </p:txBody>
      </p:sp>
    </p:spTree>
    <p:extLst>
      <p:ext uri="{BB962C8B-B14F-4D97-AF65-F5344CB8AC3E}">
        <p14:creationId xmlns:p14="http://schemas.microsoft.com/office/powerpoint/2010/main" val="3105571947"/>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32</a:t>
            </a:fld>
            <a:endParaRPr lang="fr-FR" dirty="0"/>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9334" y="1681305"/>
            <a:ext cx="3656325" cy="4812221"/>
          </a:xfrm>
        </p:spPr>
        <p:txBody>
          <a:bodyPr lIns="0" tIns="0" rIns="0" bIns="0">
            <a:noAutofit/>
          </a:bodyPr>
          <a:lstStyle/>
          <a:p>
            <a:pPr algn="just">
              <a:spcAft>
                <a:spcPts val="300"/>
              </a:spcAft>
            </a:pPr>
            <a:r>
              <a:rPr lang="en-US" sz="900" dirty="0"/>
              <a:t>Performance calculation</a:t>
            </a:r>
          </a:p>
          <a:p>
            <a:pPr lvl="1" algn="just">
              <a:spcAft>
                <a:spcPts val="300"/>
              </a:spcAft>
            </a:pPr>
            <a:r>
              <a:rPr lang="en-US" sz="900" dirty="0"/>
              <a:t>The funds’ cumulative performances are calculated with dividends reinvested. </a:t>
            </a:r>
            <a:r>
              <a:rPr lang="en-US" sz="900" dirty="0" err="1"/>
              <a:t>Annualised</a:t>
            </a:r>
            <a:r>
              <a:rPr lang="en-US" sz="900" dirty="0"/>
              <a:t> performance is calculated on an actuarial basis on an annual basis over 365 days. Differences in the performance of a fund relative to its benchmark are arithmetic differences. Statistical indicators are generally calculated on a weekly basis on Fridays, or the previous valuation day failing that.</a:t>
            </a:r>
          </a:p>
          <a:p>
            <a:pPr algn="just">
              <a:spcAft>
                <a:spcPts val="300"/>
              </a:spcAft>
            </a:pPr>
            <a:r>
              <a:rPr lang="en-US" sz="900" dirty="0"/>
              <a:t>Active Share </a:t>
            </a:r>
          </a:p>
          <a:p>
            <a:pPr lvl="1" algn="just">
              <a:spcAft>
                <a:spcPts val="300"/>
              </a:spcAft>
            </a:pPr>
            <a:r>
              <a:rPr lang="en-US" sz="900" dirty="0"/>
              <a:t>Measure of the percentage of securities in the portfolio that differs from the benchmark. A higher active share implies a greater difference in portfolio allocation vs the benchmark.</a:t>
            </a:r>
          </a:p>
          <a:p>
            <a:pPr algn="just">
              <a:spcAft>
                <a:spcPts val="300"/>
              </a:spcAft>
            </a:pPr>
            <a:r>
              <a:rPr lang="en-US" sz="900" dirty="0"/>
              <a:t>Jensen’s alpha </a:t>
            </a:r>
          </a:p>
          <a:p>
            <a:pPr lvl="1" algn="just">
              <a:spcAft>
                <a:spcPts val="300"/>
              </a:spcAft>
            </a:pPr>
            <a:r>
              <a:rPr lang="en-US" sz="900" dirty="0"/>
              <a:t>Measure of the performance gap between the portfolio and the benchmark with a similar level of risk (adjusted for β). It measures the value of the fund or the manager’s ability to “beat the market”, also known as excess return.</a:t>
            </a:r>
          </a:p>
          <a:p>
            <a:pPr algn="just">
              <a:spcAft>
                <a:spcPts val="300"/>
              </a:spcAft>
            </a:pPr>
            <a:r>
              <a:rPr lang="en-US" sz="900" dirty="0"/>
              <a:t>Beta </a:t>
            </a:r>
          </a:p>
          <a:p>
            <a:pPr lvl="1" algn="just">
              <a:spcAft>
                <a:spcPts val="300"/>
              </a:spcAft>
            </a:pPr>
            <a:r>
              <a:rPr lang="en-US" sz="900" dirty="0"/>
              <a:t>β measures the sensitivity of the performance of a portfolio compared with that of its benchmark, i.e., when the bench- mark varies by X%, the fund varies, on average, by a magnitude equal to β*X%.</a:t>
            </a:r>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3844"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Correlation coefficient</a:t>
            </a:r>
          </a:p>
          <a:p>
            <a:pPr lvl="1" algn="just">
              <a:spcAft>
                <a:spcPts val="300"/>
              </a:spcAft>
            </a:pPr>
            <a:r>
              <a:rPr lang="en-US" sz="900" dirty="0"/>
              <a:t>The correlation coefficient defines the degree of dependence between change in the performance of the portfolio and that of its benchmark. The closer it is to 1, the greater the degree of dependence. A negative correlation coefficient means that, on average, the portfolio will fluctuate inversely to its benchmark.</a:t>
            </a:r>
          </a:p>
          <a:p>
            <a:pPr algn="just">
              <a:spcAft>
                <a:spcPts val="300"/>
              </a:spcAft>
            </a:pPr>
            <a:r>
              <a:rPr lang="en-US" sz="900" dirty="0"/>
              <a:t>Duration </a:t>
            </a:r>
          </a:p>
          <a:p>
            <a:pPr lvl="1" algn="just">
              <a:spcAft>
                <a:spcPts val="300"/>
              </a:spcAft>
            </a:pPr>
            <a:r>
              <a:rPr lang="en-US" sz="900" dirty="0"/>
              <a:t>Duration is a measure of interest rate risk in bond instruments. Duration is expressed as the weighted average life of all flows (interest and principal).</a:t>
            </a:r>
          </a:p>
          <a:p>
            <a:pPr algn="just">
              <a:spcAft>
                <a:spcPts val="300"/>
              </a:spcAft>
            </a:pPr>
            <a:r>
              <a:rPr lang="en-US" sz="900" dirty="0"/>
              <a:t>Distance to bond floor </a:t>
            </a:r>
          </a:p>
          <a:p>
            <a:pPr lvl="1" algn="just">
              <a:spcAft>
                <a:spcPts val="300"/>
              </a:spcAft>
            </a:pPr>
            <a:r>
              <a:rPr lang="en-US" sz="900" dirty="0"/>
              <a:t>For convertible bonds, the value of the bond component. The distance to the bond floor represents the value of the conversion option into shares.</a:t>
            </a:r>
          </a:p>
          <a:p>
            <a:pPr algn="just">
              <a:spcAft>
                <a:spcPts val="300"/>
              </a:spcAft>
            </a:pPr>
            <a:r>
              <a:rPr lang="en-US" sz="900" dirty="0"/>
              <a:t>Maximum Drawdown </a:t>
            </a:r>
          </a:p>
          <a:p>
            <a:pPr lvl="1" algn="just">
              <a:spcAft>
                <a:spcPts val="300"/>
              </a:spcAft>
            </a:pPr>
            <a:r>
              <a:rPr lang="en-US" sz="900" dirty="0"/>
              <a:t>The maximum drawdown is the level of loss (in %) recorded on a fund during the worst period of decline over the period under review.</a:t>
            </a:r>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8353"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Average maturity</a:t>
            </a:r>
          </a:p>
          <a:p>
            <a:pPr lvl="1" algn="just">
              <a:spcAft>
                <a:spcPts val="300"/>
              </a:spcAft>
            </a:pPr>
            <a:r>
              <a:rPr lang="en-US" sz="900" dirty="0"/>
              <a:t>Average life is defined as the weighted average maturity (in years) of all the cash flows (including repayment of the of capital) resulting from an investment. Therefore, it is a question a measuring instrument allowing to assess the sensitivity of the price of an asset or a portfolio at a change in interest rates. </a:t>
            </a:r>
          </a:p>
          <a:p>
            <a:pPr algn="just">
              <a:spcAft>
                <a:spcPts val="300"/>
              </a:spcAft>
            </a:pPr>
            <a:r>
              <a:rPr lang="en-US" sz="900" dirty="0"/>
              <a:t>Sharpe Ratio </a:t>
            </a:r>
          </a:p>
          <a:p>
            <a:pPr lvl="1" algn="just">
              <a:spcAft>
                <a:spcPts val="300"/>
              </a:spcAft>
            </a:pPr>
            <a:r>
              <a:rPr lang="en-US" sz="900" dirty="0"/>
              <a:t>The Sharpe ratio measures the risk/return profile of the portfolio or benchmark. It is the difference between the </a:t>
            </a:r>
            <a:r>
              <a:rPr lang="en-US" sz="900" dirty="0" err="1"/>
              <a:t>annualised</a:t>
            </a:r>
            <a:r>
              <a:rPr lang="en-US" sz="900" dirty="0"/>
              <a:t> performance of the fund (or its benchmark) and the annual return based on the risk-free rate divided by the volatility of the fund (or its benchmark).</a:t>
            </a:r>
          </a:p>
          <a:p>
            <a:pPr algn="just">
              <a:spcAft>
                <a:spcPts val="300"/>
              </a:spcAft>
            </a:pPr>
            <a:r>
              <a:rPr lang="en-US" sz="900" dirty="0"/>
              <a:t>Information ratio </a:t>
            </a:r>
          </a:p>
          <a:p>
            <a:pPr lvl="1" algn="just">
              <a:spcAft>
                <a:spcPts val="300"/>
              </a:spcAft>
            </a:pPr>
            <a:r>
              <a:rPr lang="en-US" sz="900" dirty="0"/>
              <a:t>The information ratio measures the over/under performance achieved by the manager when he or she deviates from the reference indicator It is equal to the difference in the annualized portfolio return by relative to its reference indicator, divided by the tracking error. </a:t>
            </a:r>
          </a:p>
          <a:p>
            <a:pPr algn="just">
              <a:spcAft>
                <a:spcPts val="300"/>
              </a:spcAft>
            </a:pPr>
            <a:r>
              <a:rPr lang="en-US" sz="900" dirty="0"/>
              <a:t>Recovery Delay </a:t>
            </a:r>
          </a:p>
          <a:p>
            <a:pPr lvl="1" algn="just">
              <a:spcAft>
                <a:spcPts val="300"/>
              </a:spcAft>
            </a:pPr>
            <a:r>
              <a:rPr lang="en-US" sz="900" dirty="0"/>
              <a:t>Payback period of maximum drawdown: the time to clear the loss on the worst period of decline and return to the original level.</a:t>
            </a:r>
          </a:p>
        </p:txBody>
      </p:sp>
      <p:sp>
        <p:nvSpPr>
          <p:cNvPr id="3" name="Rectangle 2">
            <a:extLst>
              <a:ext uri="{FF2B5EF4-FFF2-40B4-BE49-F238E27FC236}">
                <a16:creationId xmlns:a16="http://schemas.microsoft.com/office/drawing/2014/main" id="{E6CA9A16-F97E-C08C-9EA0-ABA5CEDD41C4}"/>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CABCC95E-372B-E62B-9CE1-1B5974A6D00D}"/>
              </a:ext>
            </a:extLst>
          </p:cNvPr>
          <p:cNvSpPr>
            <a:spLocks noGrp="1"/>
          </p:cNvSpPr>
          <p:nvPr>
            <p:ph type="title"/>
          </p:nvPr>
        </p:nvSpPr>
        <p:spPr>
          <a:xfrm>
            <a:off x="548640" y="308526"/>
            <a:ext cx="10515600" cy="150682"/>
          </a:xfrm>
        </p:spPr>
        <p:txBody>
          <a:bodyPr/>
          <a:lstStyle/>
          <a:p>
            <a:r>
              <a:rPr lang="en-US" dirty="0"/>
              <a:t>GLOSSARY OF TERMS (1/2)</a:t>
            </a:r>
          </a:p>
        </p:txBody>
      </p:sp>
    </p:spTree>
    <p:extLst>
      <p:ext uri="{BB962C8B-B14F-4D97-AF65-F5344CB8AC3E}">
        <p14:creationId xmlns:p14="http://schemas.microsoft.com/office/powerpoint/2010/main" val="339208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33</a:t>
            </a:fld>
            <a:endParaRPr lang="fr-FR" dirty="0"/>
          </a:p>
        </p:txBody>
      </p:sp>
      <p:sp>
        <p:nvSpPr>
          <p:cNvPr id="9" name="Titre 8">
            <a:extLst>
              <a:ext uri="{FF2B5EF4-FFF2-40B4-BE49-F238E27FC236}">
                <a16:creationId xmlns:a16="http://schemas.microsoft.com/office/drawing/2014/main" id="{B0DF9478-C61D-474D-BF26-F6A35D3FC4A2}"/>
              </a:ext>
            </a:extLst>
          </p:cNvPr>
          <p:cNvSpPr>
            <a:spLocks noGrp="1"/>
          </p:cNvSpPr>
          <p:nvPr>
            <p:ph type="title"/>
          </p:nvPr>
        </p:nvSpPr>
        <p:spPr>
          <a:xfrm>
            <a:off x="548640" y="308526"/>
            <a:ext cx="10515600" cy="150682"/>
          </a:xfrm>
        </p:spPr>
        <p:txBody>
          <a:bodyPr vert="horz" wrap="square" lIns="0" tIns="12065" rIns="0" bIns="0" rtlCol="0">
            <a:spAutoFit/>
          </a:bodyPr>
          <a:lstStyle/>
          <a:p>
            <a:r>
              <a:rPr lang="fr-FR" dirty="0" err="1"/>
              <a:t>GlossarY</a:t>
            </a:r>
            <a:r>
              <a:rPr lang="fr-FR" dirty="0"/>
              <a:t> of </a:t>
            </a:r>
            <a:r>
              <a:rPr lang="fr-FR" dirty="0" err="1"/>
              <a:t>Terms</a:t>
            </a:r>
            <a:r>
              <a:rPr lang="fr-FR" dirty="0"/>
              <a:t> (2/2)</a:t>
            </a:r>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6431" y="1680988"/>
            <a:ext cx="3656325" cy="4812221"/>
          </a:xfrm>
        </p:spPr>
        <p:txBody>
          <a:bodyPr lIns="0" tIns="0" rIns="0" bIns="0">
            <a:noAutofit/>
          </a:bodyPr>
          <a:lstStyle/>
          <a:p>
            <a:pPr algn="just">
              <a:spcAft>
                <a:spcPts val="300"/>
              </a:spcAft>
            </a:pPr>
            <a:r>
              <a:rPr lang="en-US" sz="900" dirty="0"/>
              <a:t>Yield to maturity </a:t>
            </a:r>
            <a:endParaRPr lang="fr-FR" sz="900" dirty="0"/>
          </a:p>
          <a:p>
            <a:pPr lvl="1" algn="just">
              <a:spcAft>
                <a:spcPts val="300"/>
              </a:spcAft>
            </a:pPr>
            <a:r>
              <a:rPr lang="en-US" sz="900" dirty="0"/>
              <a:t>The yield to maturity of a bond is the real rate of return on the bond for an investor who keeps it until its redemption, assuming that the issuer will not default and assuming the reinvestment of interest at the same yield.</a:t>
            </a:r>
            <a:endParaRPr lang="fr-FR" sz="900" dirty="0"/>
          </a:p>
          <a:p>
            <a:pPr algn="just">
              <a:spcAft>
                <a:spcPts val="300"/>
              </a:spcAft>
            </a:pPr>
            <a:r>
              <a:rPr lang="en-US" sz="900" dirty="0"/>
              <a:t>Equity sensitivity </a:t>
            </a:r>
            <a:endParaRPr lang="fr-FR" sz="900" dirty="0"/>
          </a:p>
          <a:p>
            <a:pPr lvl="1" algn="just">
              <a:spcAft>
                <a:spcPts val="300"/>
              </a:spcAft>
            </a:pPr>
            <a:r>
              <a:rPr lang="en-US" sz="900" dirty="0"/>
              <a:t>For convertible bonds, equity sensitivity measures the percentage change in value induced by a change in the equity markets.</a:t>
            </a:r>
            <a:endParaRPr lang="fr-FR" sz="900" dirty="0"/>
          </a:p>
          <a:p>
            <a:pPr algn="just">
              <a:spcAft>
                <a:spcPts val="300"/>
              </a:spcAft>
            </a:pPr>
            <a:r>
              <a:rPr lang="en-US" sz="900" dirty="0"/>
              <a:t>Credit sensitivity</a:t>
            </a:r>
            <a:endParaRPr lang="fr-FR" sz="900" dirty="0"/>
          </a:p>
          <a:p>
            <a:pPr lvl="1" algn="just">
              <a:spcAft>
                <a:spcPts val="300"/>
              </a:spcAft>
            </a:pPr>
            <a:r>
              <a:rPr lang="en-US" sz="900" dirty="0"/>
              <a:t>Credit sensitivity is used to measure the risk associated with changes in credit spreads. The value of the portfolio is subject to change in the event of deterioration or improvement in the quality of issuers. Thus, a value of +2% for instance means that for an instantaneous 1% increase (respectively decrease) in spreads, the portfolio value would decrease (in- crease) by 2%.</a:t>
            </a:r>
            <a:endParaRPr lang="fr-FR" sz="900" dirty="0"/>
          </a:p>
          <a:p>
            <a:pPr algn="just">
              <a:spcAft>
                <a:spcPts val="300"/>
              </a:spcAft>
            </a:pPr>
            <a:r>
              <a:rPr lang="en-US" sz="900" dirty="0"/>
              <a:t>Interest rate sensitivity </a:t>
            </a:r>
            <a:endParaRPr lang="fr-FR" sz="900" dirty="0"/>
          </a:p>
          <a:p>
            <a:pPr lvl="1" algn="just">
              <a:spcAft>
                <a:spcPts val="300"/>
              </a:spcAft>
            </a:pPr>
            <a:r>
              <a:rPr lang="en-US" sz="900" dirty="0"/>
              <a:t>For convertible bonds, interest rate sensitivity measures the percentage change in value induced by a change in the interest rate.</a:t>
            </a:r>
            <a:endParaRPr lang="fr-FR" sz="900" dirty="0"/>
          </a:p>
          <a:p>
            <a:pPr marL="93662" lvl="1" indent="0" algn="just">
              <a:buNone/>
            </a:pPr>
            <a:endParaRPr lang="en-US" sz="800" dirty="0">
              <a:solidFill>
                <a:schemeClr val="tx1">
                  <a:lumMod val="95000"/>
                  <a:lumOff val="5000"/>
                </a:schemeClr>
              </a:solidFill>
              <a:latin typeface="+mn-lt"/>
              <a:cs typeface="Arial" panose="020B0604020202020204" pitchFamily="34" charset="0"/>
            </a:endParaRPr>
          </a:p>
          <a:p>
            <a:pPr marL="93662" lvl="1" indent="0" algn="just">
              <a:spcAft>
                <a:spcPts val="300"/>
              </a:spcAft>
              <a:buNone/>
            </a:pPr>
            <a:endParaRPr lang="en-US" sz="900" dirty="0"/>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1568" y="1680988"/>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Credit spread </a:t>
            </a:r>
            <a:endParaRPr lang="fr-FR" sz="900" dirty="0"/>
          </a:p>
          <a:p>
            <a:pPr lvl="1" algn="just">
              <a:spcAft>
                <a:spcPts val="300"/>
              </a:spcAft>
            </a:pPr>
            <a:r>
              <a:rPr lang="en-US" sz="900" dirty="0"/>
              <a:t>The credit spread refers to the risk premium, or the difference between the yields on corporate bonds and government bonds with similar characteristics.</a:t>
            </a:r>
            <a:endParaRPr lang="fr-FR" sz="900" dirty="0"/>
          </a:p>
          <a:p>
            <a:pPr algn="just">
              <a:spcAft>
                <a:spcPts val="300"/>
              </a:spcAft>
            </a:pPr>
            <a:r>
              <a:rPr lang="en-US" sz="900" dirty="0"/>
              <a:t>Turnover rate</a:t>
            </a:r>
            <a:endParaRPr lang="fr-FR" sz="900" dirty="0"/>
          </a:p>
          <a:p>
            <a:pPr lvl="1" algn="just">
              <a:spcAft>
                <a:spcPts val="300"/>
              </a:spcAft>
            </a:pPr>
            <a:r>
              <a:rPr lang="en-US" sz="900" dirty="0"/>
              <a:t>The portfolio turnover rate is the sum of movements (purchases and sales of securities), less the amount of subscriptions/redemptions, based on the average net assets observed over the period.</a:t>
            </a:r>
            <a:endParaRPr lang="fr-FR" sz="900" dirty="0"/>
          </a:p>
          <a:p>
            <a:pPr algn="just">
              <a:spcAft>
                <a:spcPts val="300"/>
              </a:spcAft>
            </a:pPr>
            <a:r>
              <a:rPr lang="en-US" sz="900" dirty="0"/>
              <a:t>Tracking-Error </a:t>
            </a:r>
            <a:endParaRPr lang="fr-FR" sz="900" dirty="0"/>
          </a:p>
          <a:p>
            <a:pPr lvl="1" algn="just">
              <a:spcAft>
                <a:spcPts val="300"/>
              </a:spcAft>
            </a:pPr>
            <a:r>
              <a:rPr lang="en-US" sz="900" dirty="0"/>
              <a:t>Measure of the relative risk taken by a fund vs its benchmark. The tracking error is the volatility of relative performance, i.e. the </a:t>
            </a:r>
            <a:r>
              <a:rPr lang="en-US" sz="900" dirty="0" err="1"/>
              <a:t>annualised</a:t>
            </a:r>
            <a:r>
              <a:rPr lang="en-US" sz="900" dirty="0"/>
              <a:t> standard deviation of the arithmetic over- or underperformance of the portfolio vs its benchmark.</a:t>
            </a:r>
          </a:p>
          <a:p>
            <a:pPr algn="just">
              <a:spcAft>
                <a:spcPts val="300"/>
              </a:spcAft>
            </a:pPr>
            <a:r>
              <a:rPr lang="en-US" sz="900" dirty="0"/>
              <a:t>Weighted Average Life (WAL) </a:t>
            </a:r>
            <a:endParaRPr lang="fr-FR" sz="900" dirty="0"/>
          </a:p>
          <a:p>
            <a:pPr lvl="1" algn="just">
              <a:spcAft>
                <a:spcPts val="300"/>
              </a:spcAft>
            </a:pPr>
            <a:r>
              <a:rPr lang="en-US" sz="900" dirty="0"/>
              <a:t>For money market funds: weighted average life of the portfolio until the date of termination of financial instruments.</a:t>
            </a:r>
            <a:endParaRPr lang="fr-FR" sz="900" dirty="0"/>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6705" y="1680988"/>
            <a:ext cx="3656325" cy="4812221"/>
          </a:xfrm>
          <a:prstGeom prst="rect">
            <a:avLst/>
          </a:prstGeom>
        </p:spPr>
        <p:txBody>
          <a:bodyPr vert="horz" lIns="0" tIns="0" rIns="0" bIns="4572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Weighted Average Maturity (WAM)</a:t>
            </a:r>
            <a:endParaRPr lang="fr-FR" sz="900" dirty="0"/>
          </a:p>
          <a:p>
            <a:pPr lvl="1" algn="just">
              <a:spcAft>
                <a:spcPts val="300"/>
              </a:spcAft>
            </a:pPr>
            <a:r>
              <a:rPr lang="en-US" sz="900" dirty="0"/>
              <a:t>Weighted average maturity of the portfolio: measure of sensitivity of money market funds to interest rate risk.</a:t>
            </a:r>
            <a:endParaRPr lang="fr-FR" sz="900" dirty="0"/>
          </a:p>
          <a:p>
            <a:pPr algn="just">
              <a:spcAft>
                <a:spcPts val="300"/>
              </a:spcAft>
            </a:pPr>
            <a:r>
              <a:rPr lang="en-US" sz="900" dirty="0"/>
              <a:t>Ex-post Value at Risk (</a:t>
            </a:r>
            <a:r>
              <a:rPr lang="en-US" sz="900" dirty="0" err="1"/>
              <a:t>VaR</a:t>
            </a:r>
            <a:r>
              <a:rPr lang="en-US" sz="900" dirty="0"/>
              <a:t>) </a:t>
            </a:r>
            <a:endParaRPr lang="fr-FR" sz="900" dirty="0"/>
          </a:p>
          <a:p>
            <a:pPr lvl="1" algn="just">
              <a:spcAft>
                <a:spcPts val="300"/>
              </a:spcAft>
            </a:pPr>
            <a:r>
              <a:rPr lang="en-US" sz="900" dirty="0"/>
              <a:t>Ex-post </a:t>
            </a:r>
            <a:r>
              <a:rPr lang="en-US" sz="900" dirty="0" err="1"/>
              <a:t>VaR</a:t>
            </a:r>
            <a:r>
              <a:rPr lang="en-US" sz="900" dirty="0"/>
              <a:t> is the maximum loss recorded by an investor factoring in an investment period and a confidence interval. Thus, a daily 1-year </a:t>
            </a:r>
            <a:r>
              <a:rPr lang="en-US" sz="900" dirty="0" err="1"/>
              <a:t>VaR</a:t>
            </a:r>
            <a:r>
              <a:rPr lang="en-US" sz="900" dirty="0"/>
              <a:t> of x% calculated with a confidence interval of 99% means that, over an observation period of 1 year, only 1% of daily performances were below x%.</a:t>
            </a:r>
            <a:endParaRPr lang="fr-FR" sz="900" dirty="0"/>
          </a:p>
          <a:p>
            <a:pPr algn="just">
              <a:spcAft>
                <a:spcPts val="300"/>
              </a:spcAft>
            </a:pPr>
            <a:r>
              <a:rPr lang="en-US" sz="900" dirty="0"/>
              <a:t>Volatility </a:t>
            </a:r>
            <a:endParaRPr lang="fr-FR" sz="900" dirty="0"/>
          </a:p>
          <a:p>
            <a:pPr lvl="1" algn="just">
              <a:spcAft>
                <a:spcPts val="300"/>
              </a:spcAft>
            </a:pPr>
            <a:r>
              <a:rPr lang="en-US" sz="900" dirty="0"/>
              <a:t>Volatility is a risk indicator that measures the magnitude of the variation of a portfolio (or benchmark) over a given period. It is calculated as the </a:t>
            </a:r>
            <a:r>
              <a:rPr lang="en-US" sz="900" dirty="0" err="1"/>
              <a:t>annualised</a:t>
            </a:r>
            <a:r>
              <a:rPr lang="en-US" sz="900" dirty="0"/>
              <a:t> standard deviation of absolute returns over a defined period.</a:t>
            </a:r>
            <a:endParaRPr lang="fr-FR" sz="900" dirty="0"/>
          </a:p>
          <a:p>
            <a:pPr marL="93662" lvl="1" indent="0" algn="just">
              <a:spcAft>
                <a:spcPts val="300"/>
              </a:spcAft>
              <a:buFont typeface="Arial" panose="020B0604020202020204" pitchFamily="34" charset="0"/>
              <a:buNone/>
            </a:pPr>
            <a:endParaRPr lang="en-US" sz="900" dirty="0"/>
          </a:p>
        </p:txBody>
      </p:sp>
      <p:sp>
        <p:nvSpPr>
          <p:cNvPr id="3" name="Rectangle 2">
            <a:extLst>
              <a:ext uri="{FF2B5EF4-FFF2-40B4-BE49-F238E27FC236}">
                <a16:creationId xmlns:a16="http://schemas.microsoft.com/office/drawing/2014/main" id="{7B73F6D4-DF96-4763-B6D9-C16F88405FE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98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2864" y="6351427"/>
            <a:ext cx="1011936" cy="365125"/>
          </a:xfrm>
        </p:spPr>
        <p:txBody>
          <a:bodyPr/>
          <a:lstStyle/>
          <a:p>
            <a:fld id="{334D4FF5-5FCB-2945-841A-A3CAF61B538E}" type="slidenum">
              <a:rPr lang="de-DE" smtClean="0"/>
              <a:pPr/>
              <a:t>34</a:t>
            </a:fld>
            <a:endParaRPr lang="de-DE" dirty="0"/>
          </a:p>
        </p:txBody>
      </p:sp>
      <p:sp>
        <p:nvSpPr>
          <p:cNvPr id="10" name="Titre 9">
            <a:extLst>
              <a:ext uri="{FF2B5EF4-FFF2-40B4-BE49-F238E27FC236}">
                <a16:creationId xmlns:a16="http://schemas.microsoft.com/office/drawing/2014/main" id="{E31178FF-E5E4-3A4F-B76B-CB870860BA00}"/>
              </a:ext>
            </a:extLst>
          </p:cNvPr>
          <p:cNvSpPr>
            <a:spLocks noGrp="1"/>
          </p:cNvSpPr>
          <p:nvPr>
            <p:ph type="title"/>
          </p:nvPr>
        </p:nvSpPr>
        <p:spPr>
          <a:xfrm>
            <a:off x="548640" y="308526"/>
            <a:ext cx="10515600" cy="150682"/>
          </a:xfrm>
        </p:spPr>
        <p:txBody>
          <a:bodyPr/>
          <a:lstStyle/>
          <a:p>
            <a:r>
              <a:rPr lang="de-DE" dirty="0" err="1"/>
              <a:t>Important</a:t>
            </a:r>
            <a:r>
              <a:rPr lang="de-DE" dirty="0"/>
              <a:t> Information</a:t>
            </a:r>
          </a:p>
        </p:txBody>
      </p:sp>
      <p:sp>
        <p:nvSpPr>
          <p:cNvPr id="12" name="Espace réservé du texte 11">
            <a:extLst>
              <a:ext uri="{FF2B5EF4-FFF2-40B4-BE49-F238E27FC236}">
                <a16:creationId xmlns:a16="http://schemas.microsoft.com/office/drawing/2014/main" id="{1439154F-C93B-274C-9EF2-E69D15D88591}"/>
              </a:ext>
            </a:extLst>
          </p:cNvPr>
          <p:cNvSpPr>
            <a:spLocks noGrp="1"/>
          </p:cNvSpPr>
          <p:nvPr>
            <p:ph type="body" sz="quarter" idx="16"/>
          </p:nvPr>
        </p:nvSpPr>
        <p:spPr>
          <a:xfrm>
            <a:off x="548640" y="1564420"/>
            <a:ext cx="10916604" cy="4884578"/>
          </a:xfrm>
        </p:spPr>
        <p:txBody>
          <a:bodyPr lIns="0" tIns="0" rIns="0" bIns="0">
            <a:noAutofit/>
          </a:bodyPr>
          <a:lstStyle/>
          <a:p>
            <a:r>
              <a:rPr lang="en-US" sz="1000" dirty="0"/>
              <a:t>If ODDO BHF  Asset Management GmbH receives any rebates on the management fee of target funds or other assets, ODDO BHF  Asset Management GmbH undertakes to fully remit such payment to the investor or the fund. If ODDO BHF  Asset Management GmbH performs services for an investment product of a third party, ODDO BHF  Asset Management GmbH will be compensated by the relevant company. Typical services are investment management or sales activities for funds established by a different investment management company. Normally, such compensation is calculated as a percentage of the management fee (up to 100%) of the respective fund, calculated on the basis of such fund’s assets managed or distributed by ODDO BHF  Asset Management GmbH. This may result in the risk that the investment advice given may not be consistent with the investor’s interest. The amount of the management fee is published in the prospectus of the respective fund. Further details are available upon request. It is further intended solely for persons based in countries in which the respective funds are registered for distribution or in which such registration is not required. The shares of the fund have not been registered under the United States Securities Act of 1933, as amended (the “1933 Act”); they may therefore not be publicly offered or sold in the United States of America or to US citizens or any US residents. This publication is intended as marketing instrument and does not satisfy the statutory requirements regarding the impartiality of a financial analysis, and the financial instruments concerned are not subject to any prohibition of trading in advance of the publication of this presentation.</a:t>
            </a:r>
          </a:p>
          <a:p>
            <a:r>
              <a:rPr lang="en-US" sz="1000" dirty="0"/>
              <a:t>Copyright © Morningstar, Inc. All Rights Reserved. The information, data, analyses and opinions with reference to Morningstar contained herein (1) include the confidential and proprietary information of Morningstar, (2) may not be copied or redistributed, (3) do not constitute investment advice offered by Morningstar, (4) are provided solely for informational purposes and therefore are not an offer to buy or sell a security, and (5) are not warranted to be correct, complete or accurate. Except as otherwise required by law, Morningstar shall not be responsible for any trading decisions, damages or other losses resulting from, or related to, this information, data, analyses or opinions or their use. This report is supplemental sales literature, and therefore must be preceded or accompanied by a prospectus and disclosure statement. STOXX Limited (“STOXX”) is the source of</a:t>
            </a:r>
          </a:p>
          <a:p>
            <a:r>
              <a:rPr lang="en-US" sz="1000" dirty="0"/>
              <a:t>Any aforementioned STOXX index and the data comprised therein. STOXX has not been involved in any way in the creation of any reported information and does neither warrant nor assume any liability whatsoever – including without limitation the accuracy, adequateness, correctness, completeness, timeliness, and fitness for any purpose – with respect to any reported information. Any dissemination or further distribution of any such information pertaining to STOXX is prohibited.</a:t>
            </a:r>
          </a:p>
          <a:p>
            <a:r>
              <a:rPr lang="en-US" sz="1000" dirty="0"/>
              <a:t>The European Directive 2014/65/EU (the so-called "MiFID II Directive") extends the scope of provisions requiring that investor information be fair, clear and not misleading, making them applicable also for professional clients. Article 44 of such Directive provides that the information be sufficient for, and presented in a way that it is likely to be understood by, the average member of the group to whom it is directed, or by whom it is likely to be received, and that the information does not disguise, diminish or obscure important items, statements or warnings. We have presented the performance shown in this document in a manner that we deem appropriate for the target audience of this document. Further information on the performance presented in this document is available on request.</a:t>
            </a:r>
          </a:p>
          <a:p>
            <a:endParaRPr lang="en-US" sz="1000" dirty="0"/>
          </a:p>
          <a:p>
            <a:endParaRPr lang="en-US" dirty="0"/>
          </a:p>
        </p:txBody>
      </p:sp>
      <p:sp>
        <p:nvSpPr>
          <p:cNvPr id="57" name="Espace réservé du texte 56">
            <a:extLst>
              <a:ext uri="{FF2B5EF4-FFF2-40B4-BE49-F238E27FC236}">
                <a16:creationId xmlns:a16="http://schemas.microsoft.com/office/drawing/2014/main" id="{CEC8D50D-1118-C24F-BF93-7BCB5FC46AC0}"/>
              </a:ext>
            </a:extLst>
          </p:cNvPr>
          <p:cNvSpPr>
            <a:spLocks noGrp="1"/>
          </p:cNvSpPr>
          <p:nvPr>
            <p:ph type="body" sz="quarter" idx="17"/>
          </p:nvPr>
        </p:nvSpPr>
        <p:spPr>
          <a:xfrm>
            <a:off x="6172203" y="1679678"/>
            <a:ext cx="5372098" cy="4786098"/>
          </a:xfrm>
        </p:spPr>
        <p:txBody>
          <a:bodyPr lIns="0" tIns="0" rIns="0" bIns="0">
            <a:normAutofit/>
          </a:bodyPr>
          <a:lstStyle/>
          <a:p>
            <a:r>
              <a:rPr lang="en-US" sz="900" dirty="0"/>
              <a:t>. </a:t>
            </a:r>
          </a:p>
        </p:txBody>
      </p:sp>
      <p:sp>
        <p:nvSpPr>
          <p:cNvPr id="25" name="Footer Placeholder 4">
            <a:extLst>
              <a:ext uri="{FF2B5EF4-FFF2-40B4-BE49-F238E27FC236}">
                <a16:creationId xmlns:a16="http://schemas.microsoft.com/office/drawing/2014/main" id="{F1A3C6CB-1237-1E48-AB30-236BFD12D997}"/>
              </a:ext>
            </a:extLst>
          </p:cNvPr>
          <p:cNvSpPr txBox="1">
            <a:spLocks/>
          </p:cNvSpPr>
          <p:nvPr/>
        </p:nvSpPr>
        <p:spPr>
          <a:xfrm rot="16200000">
            <a:off x="11282783" y="5095972"/>
            <a:ext cx="1224000" cy="164265"/>
          </a:xfrm>
          <a:prstGeom prst="rect">
            <a:avLst/>
          </a:prstGeom>
        </p:spPr>
        <p:txBody>
          <a:bodyPr vert="horz" lIns="91440" tIns="45720" rIns="91440" bIns="45720"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6" name="Date Placeholder 8">
            <a:extLst>
              <a:ext uri="{FF2B5EF4-FFF2-40B4-BE49-F238E27FC236}">
                <a16:creationId xmlns:a16="http://schemas.microsoft.com/office/drawing/2014/main" id="{CB310684-2100-9C47-A360-EA76E8698641}"/>
              </a:ext>
            </a:extLst>
          </p:cNvPr>
          <p:cNvSpPr txBox="1">
            <a:spLocks/>
          </p:cNvSpPr>
          <p:nvPr/>
        </p:nvSpPr>
        <p:spPr>
          <a:xfrm rot="16200000">
            <a:off x="11381771" y="6063027"/>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de-DE" sz="700" smtClean="0">
                <a:solidFill>
                  <a:schemeClr val="bg1">
                    <a:lumMod val="75000"/>
                  </a:schemeClr>
                </a:solidFill>
              </a:rPr>
              <a:pPr/>
              <a:t>17.12.2025</a:t>
            </a:fld>
            <a:endParaRPr lang="de-DE" sz="700" dirty="0">
              <a:solidFill>
                <a:schemeClr val="bg1">
                  <a:lumMod val="75000"/>
                </a:schemeClr>
              </a:solidFill>
            </a:endParaRPr>
          </a:p>
        </p:txBody>
      </p:sp>
      <p:sp>
        <p:nvSpPr>
          <p:cNvPr id="11" name="Rectangle 2">
            <a:extLst>
              <a:ext uri="{FF2B5EF4-FFF2-40B4-BE49-F238E27FC236}">
                <a16:creationId xmlns:a16="http://schemas.microsoft.com/office/drawing/2014/main" id="{0DC49AFA-5623-489B-B626-C2B0C76979F1}"/>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1">
            <a:extLst>
              <a:ext uri="{FF2B5EF4-FFF2-40B4-BE49-F238E27FC236}">
                <a16:creationId xmlns:a16="http://schemas.microsoft.com/office/drawing/2014/main" id="{C819C464-A2F5-FAB8-6F86-B7092E41478F}"/>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23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2754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Thousand Cost Saving Logo Royalty-Free Images, Stock Photos &amp; Pictures |  Shutterstock">
            <a:extLst>
              <a:ext uri="{FF2B5EF4-FFF2-40B4-BE49-F238E27FC236}">
                <a16:creationId xmlns:a16="http://schemas.microsoft.com/office/drawing/2014/main" id="{5C2EF0E7-F849-DA72-CAB4-DED8F5FE6D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9093" y="4455718"/>
            <a:ext cx="873646" cy="8288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er Börsen-Tag: US-Anleger bleiben vorsichtig - n-tv.de">
            <a:extLst>
              <a:ext uri="{FF2B5EF4-FFF2-40B4-BE49-F238E27FC236}">
                <a16:creationId xmlns:a16="http://schemas.microsoft.com/office/drawing/2014/main" id="{DD9D9EFF-91A4-38AB-AA60-74819D68109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7000"/>
                    </a14:imgEffect>
                    <a14:imgEffect>
                      <a14:brightnessContrast bright="-20000" contrast="-20000"/>
                    </a14:imgEffect>
                  </a14:imgLayer>
                </a14:imgProps>
              </a:ext>
              <a:ext uri="{28A0092B-C50C-407E-A947-70E740481C1C}">
                <a14:useLocalDpi xmlns:a14="http://schemas.microsoft.com/office/drawing/2010/main" val="0"/>
              </a:ext>
            </a:extLst>
          </a:blip>
          <a:srcRect t="31664" b="49596"/>
          <a:stretch/>
        </p:blipFill>
        <p:spPr bwMode="auto">
          <a:xfrm>
            <a:off x="246" y="0"/>
            <a:ext cx="12191754" cy="2052252"/>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24">
            <a:extLst>
              <a:ext uri="{FF2B5EF4-FFF2-40B4-BE49-F238E27FC236}">
                <a16:creationId xmlns:a16="http://schemas.microsoft.com/office/drawing/2014/main" id="{DD338984-CE57-490D-A175-2120C4B29C7E}"/>
              </a:ext>
            </a:extLst>
          </p:cNvPr>
          <p:cNvSpPr txBox="1"/>
          <p:nvPr/>
        </p:nvSpPr>
        <p:spPr>
          <a:xfrm>
            <a:off x="6973994" y="4365702"/>
            <a:ext cx="4325737" cy="1015663"/>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Active ETF format</a:t>
            </a:r>
            <a:r>
              <a:rPr lang="en-GB" sz="1200" dirty="0">
                <a:latin typeface="Lato" panose="020F0502020204030203" pitchFamily="34" charset="0"/>
              </a:rPr>
              <a:t>: A </a:t>
            </a:r>
            <a:r>
              <a:rPr lang="en-GB" sz="1200" b="1" dirty="0">
                <a:latin typeface="Lato" panose="020F0502020204030203" pitchFamily="34" charset="0"/>
              </a:rPr>
              <a:t>cost-efficient</a:t>
            </a:r>
            <a:r>
              <a:rPr lang="en-GB" sz="1200" dirty="0">
                <a:latin typeface="Lato" panose="020F0502020204030203" pitchFamily="34" charset="0"/>
              </a:rPr>
              <a:t> and transparent way to benefit from our </a:t>
            </a:r>
            <a:r>
              <a:rPr lang="en-GB" sz="1200" b="1" dirty="0">
                <a:latin typeface="Lato" panose="020F0502020204030203" pitchFamily="34" charset="0"/>
              </a:rPr>
              <a:t>20 years of experience </a:t>
            </a:r>
            <a:r>
              <a:rPr lang="en-GB" sz="1200" dirty="0">
                <a:latin typeface="Lato" panose="020F0502020204030203" pitchFamily="34" charset="0"/>
              </a:rPr>
              <a:t>with the same strategy in dedicated mandates, passing through various market cycles. </a:t>
            </a:r>
            <a:r>
              <a:rPr lang="en-GB" sz="1200" b="1" dirty="0">
                <a:latin typeface="Lato" panose="020F0502020204030203" pitchFamily="34" charset="0"/>
              </a:rPr>
              <a:t>The founders of the quantitative model in 2000 still manage the strategy today</a:t>
            </a:r>
            <a:r>
              <a:rPr lang="en-GB" sz="1200" dirty="0">
                <a:latin typeface="Lato" panose="020F0502020204030203" pitchFamily="34" charset="0"/>
              </a:rPr>
              <a:t>.* </a:t>
            </a:r>
            <a:endParaRPr lang="en-US" sz="1200" dirty="0">
              <a:latin typeface="Lato" panose="020F0502020204030203" pitchFamily="34" charset="0"/>
            </a:endParaRPr>
          </a:p>
        </p:txBody>
      </p:sp>
      <p:sp>
        <p:nvSpPr>
          <p:cNvPr id="3" name="Espace réservé du numéro de diapositive 2">
            <a:extLst>
              <a:ext uri="{FF2B5EF4-FFF2-40B4-BE49-F238E27FC236}">
                <a16:creationId xmlns:a16="http://schemas.microsoft.com/office/drawing/2014/main" id="{D59B0706-A1E4-254E-993C-A90B6E401936}"/>
              </a:ext>
            </a:extLst>
          </p:cNvPr>
          <p:cNvSpPr>
            <a:spLocks noGrp="1"/>
          </p:cNvSpPr>
          <p:nvPr>
            <p:ph type="sldNum" sz="quarter" idx="21"/>
          </p:nvPr>
        </p:nvSpPr>
        <p:spPr/>
        <p:txBody>
          <a:bodyPr/>
          <a:lstStyle/>
          <a:p>
            <a:fld id="{334D4FF5-5FCB-2945-841A-A3CAF61B538E}" type="slidenum">
              <a:rPr lang="fr-FR" b="0" smtClean="0"/>
              <a:pPr/>
              <a:t>4</a:t>
            </a:fld>
            <a:endParaRPr lang="fr-FR" b="0" dirty="0"/>
          </a:p>
        </p:txBody>
      </p:sp>
      <p:sp>
        <p:nvSpPr>
          <p:cNvPr id="25" name="ZoneTexte 24">
            <a:extLst>
              <a:ext uri="{FF2B5EF4-FFF2-40B4-BE49-F238E27FC236}">
                <a16:creationId xmlns:a16="http://schemas.microsoft.com/office/drawing/2014/main" id="{9750241D-340D-4768-8DD1-4D9B8FB612AE}"/>
              </a:ext>
            </a:extLst>
          </p:cNvPr>
          <p:cNvSpPr txBox="1"/>
          <p:nvPr/>
        </p:nvSpPr>
        <p:spPr>
          <a:xfrm>
            <a:off x="738249" y="3212973"/>
            <a:ext cx="4991101" cy="1538883"/>
          </a:xfrm>
          <a:prstGeom prst="rect">
            <a:avLst/>
          </a:prstGeom>
          <a:noFill/>
        </p:spPr>
        <p:txBody>
          <a:bodyPr wrap="square" rtlCol="0">
            <a:spAutoFit/>
          </a:bodyPr>
          <a:lstStyle/>
          <a:p>
            <a:pPr marL="171450" indent="-171450" algn="just">
              <a:spcAft>
                <a:spcPts val="600"/>
              </a:spcAft>
              <a:buClr>
                <a:schemeClr val="accent1"/>
              </a:buClr>
              <a:buFont typeface="Arial" panose="020B0604020202020204" pitchFamily="34" charset="0"/>
              <a:buChar char="•"/>
            </a:pPr>
            <a:r>
              <a:rPr lang="en-US" sz="1200" dirty="0">
                <a:latin typeface="Lato" panose="020F0502020204030203" pitchFamily="34" charset="0"/>
              </a:rPr>
              <a:t>Utilizing a proprietary </a:t>
            </a:r>
            <a:r>
              <a:rPr lang="en-US" sz="1200" b="1" dirty="0">
                <a:latin typeface="Lato" panose="020F0502020204030203" pitchFamily="34" charset="0"/>
              </a:rPr>
              <a:t>quantitative approach </a:t>
            </a:r>
            <a:r>
              <a:rPr lang="en-GB" sz="1200" dirty="0">
                <a:latin typeface="Lato" panose="020F0502020204030203" pitchFamily="34" charset="0"/>
              </a:rPr>
              <a:t>ODDO BHF US Equity Active UCITS ETF </a:t>
            </a:r>
            <a:r>
              <a:rPr lang="en-US" sz="1200" dirty="0">
                <a:latin typeface="Lato" panose="020F0502020204030203" pitchFamily="34" charset="0"/>
              </a:rPr>
              <a:t>invests in </a:t>
            </a:r>
            <a:r>
              <a:rPr lang="en-US" sz="1200" b="1" dirty="0">
                <a:latin typeface="Lato" panose="020F0502020204030203" pitchFamily="34" charset="0"/>
              </a:rPr>
              <a:t>US equities </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quantitative model rates equities based on</a:t>
            </a:r>
            <a:r>
              <a:rPr lang="en-GB" sz="1200" b="1" dirty="0">
                <a:latin typeface="Lato" panose="020F0502020204030203" pitchFamily="34" charset="0"/>
              </a:rPr>
              <a:t> a smart momentum strategy </a:t>
            </a:r>
            <a:r>
              <a:rPr lang="en-GB" sz="1200" dirty="0">
                <a:latin typeface="Lato" panose="020F0502020204030203" pitchFamily="34" charset="0"/>
              </a:rPr>
              <a:t>analysing extensive historical data with the aim to </a:t>
            </a:r>
            <a:r>
              <a:rPr lang="en-GB" sz="1200" b="1" dirty="0">
                <a:latin typeface="Lato" panose="020F0502020204030203" pitchFamily="34" charset="0"/>
              </a:rPr>
              <a:t>detect stable trends </a:t>
            </a:r>
            <a:r>
              <a:rPr lang="en-GB" sz="1200" dirty="0">
                <a:latin typeface="Lato" panose="020F0502020204030203" pitchFamily="34" charset="0"/>
              </a:rPr>
              <a:t>in the market</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portfolio construction process involves </a:t>
            </a:r>
            <a:r>
              <a:rPr lang="en-GB" sz="1200" b="1" dirty="0">
                <a:latin typeface="Lato" panose="020F0502020204030203" pitchFamily="34" charset="0"/>
              </a:rPr>
              <a:t>a strong focus on diversification and risk management </a:t>
            </a:r>
            <a:r>
              <a:rPr lang="en-GB" sz="1200" dirty="0">
                <a:latin typeface="Lato" panose="020F0502020204030203" pitchFamily="34" charset="0"/>
              </a:rPr>
              <a:t>by applying </a:t>
            </a:r>
            <a:r>
              <a:rPr lang="en-GB" sz="1200" b="1" dirty="0">
                <a:latin typeface="Lato" panose="020F0502020204030203" pitchFamily="34" charset="0"/>
              </a:rPr>
              <a:t>various constraints</a:t>
            </a:r>
            <a:endParaRPr lang="en-GB" sz="1200" dirty="0">
              <a:latin typeface="Lato" panose="020F0502020204030203" pitchFamily="34" charset="0"/>
            </a:endParaRPr>
          </a:p>
        </p:txBody>
      </p:sp>
      <p:sp>
        <p:nvSpPr>
          <p:cNvPr id="10" name="ZoneTexte 9">
            <a:extLst>
              <a:ext uri="{FF2B5EF4-FFF2-40B4-BE49-F238E27FC236}">
                <a16:creationId xmlns:a16="http://schemas.microsoft.com/office/drawing/2014/main" id="{7BFB54A8-AA63-451B-8E98-D989266B26C3}"/>
              </a:ext>
            </a:extLst>
          </p:cNvPr>
          <p:cNvSpPr txBox="1"/>
          <p:nvPr/>
        </p:nvSpPr>
        <p:spPr>
          <a:xfrm>
            <a:off x="11682497" y="3587787"/>
            <a:ext cx="336958" cy="2946202"/>
          </a:xfrm>
          <a:prstGeom prst="rect">
            <a:avLst/>
          </a:prstGeom>
          <a:solidFill>
            <a:schemeClr val="bg1"/>
          </a:solidFill>
        </p:spPr>
        <p:txBody>
          <a:bodyPr wrap="square" rtlCol="0">
            <a:spAutoFit/>
          </a:bodyPr>
          <a:lstStyle/>
          <a:p>
            <a:endParaRPr lang="fr-FR" dirty="0"/>
          </a:p>
        </p:txBody>
      </p:sp>
      <p:sp>
        <p:nvSpPr>
          <p:cNvPr id="43" name="Rectangle 42">
            <a:extLst>
              <a:ext uri="{FF2B5EF4-FFF2-40B4-BE49-F238E27FC236}">
                <a16:creationId xmlns:a16="http://schemas.microsoft.com/office/drawing/2014/main" id="{47D8EFCE-ACD4-4645-BAC5-940C774E9AC9}"/>
              </a:ext>
            </a:extLst>
          </p:cNvPr>
          <p:cNvSpPr/>
          <p:nvPr/>
        </p:nvSpPr>
        <p:spPr>
          <a:xfrm>
            <a:off x="598315" y="2646004"/>
            <a:ext cx="5365946"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42">
            <a:extLst>
              <a:ext uri="{FF2B5EF4-FFF2-40B4-BE49-F238E27FC236}">
                <a16:creationId xmlns:a16="http://schemas.microsoft.com/office/drawing/2014/main" id="{D0324781-9779-434B-BC4A-0984FF9449E9}"/>
              </a:ext>
            </a:extLst>
          </p:cNvPr>
          <p:cNvSpPr/>
          <p:nvPr/>
        </p:nvSpPr>
        <p:spPr>
          <a:xfrm>
            <a:off x="6227741" y="2646004"/>
            <a:ext cx="5217290"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24">
            <a:extLst>
              <a:ext uri="{FF2B5EF4-FFF2-40B4-BE49-F238E27FC236}">
                <a16:creationId xmlns:a16="http://schemas.microsoft.com/office/drawing/2014/main" id="{4FFB7686-D203-4D21-9D49-ECDB43379697}"/>
              </a:ext>
            </a:extLst>
          </p:cNvPr>
          <p:cNvSpPr txBox="1"/>
          <p:nvPr/>
        </p:nvSpPr>
        <p:spPr>
          <a:xfrm>
            <a:off x="6982624" y="3464012"/>
            <a:ext cx="4325733" cy="830997"/>
          </a:xfrm>
          <a:prstGeom prst="rect">
            <a:avLst/>
          </a:prstGeom>
          <a:noFill/>
        </p:spPr>
        <p:txBody>
          <a:bodyPr wrap="square" rtlCol="0">
            <a:spAutoFit/>
          </a:bodyPr>
          <a:lstStyle/>
          <a:p>
            <a:pPr algn="just">
              <a:spcAft>
                <a:spcPts val="600"/>
              </a:spcAft>
              <a:buClr>
                <a:schemeClr val="accent1"/>
              </a:buClr>
            </a:pPr>
            <a:r>
              <a:rPr lang="en-US" sz="1200" b="1" dirty="0">
                <a:latin typeface="Lato" panose="020F0502020204030203" pitchFamily="34" charset="0"/>
              </a:rPr>
              <a:t>Exploitation of stable market trends: </a:t>
            </a:r>
            <a:r>
              <a:rPr lang="en-US" sz="1200" dirty="0">
                <a:latin typeface="Lato" panose="020F0502020204030203" pitchFamily="34" charset="0"/>
              </a:rPr>
              <a:t>A diversified approach to invest in different market trends with the objective of long-term outperformance </a:t>
            </a:r>
            <a:r>
              <a:rPr lang="en-GB" sz="1200" dirty="0">
                <a:latin typeface="Lato" panose="020F0502020204030203" pitchFamily="34" charset="0"/>
              </a:rPr>
              <a:t>utilizing </a:t>
            </a:r>
            <a:r>
              <a:rPr lang="en-GB" sz="1200" b="1" dirty="0">
                <a:latin typeface="Lato" panose="020F0502020204030203" pitchFamily="34" charset="0"/>
              </a:rPr>
              <a:t>proprietary quantitative models with no human biases</a:t>
            </a:r>
            <a:r>
              <a:rPr lang="en-GB" sz="1200" dirty="0">
                <a:latin typeface="Lato" panose="020F0502020204030203" pitchFamily="34" charset="0"/>
              </a:rPr>
              <a:t>.</a:t>
            </a:r>
            <a:r>
              <a:rPr lang="en-US" sz="1200" dirty="0">
                <a:latin typeface="Lato" panose="020F0502020204030203" pitchFamily="34" charset="0"/>
              </a:rPr>
              <a:t> </a:t>
            </a:r>
            <a:endParaRPr lang="en-GB" sz="1200" dirty="0">
              <a:latin typeface="Lato" panose="020F0502020204030203" pitchFamily="34" charset="0"/>
            </a:endParaRPr>
          </a:p>
        </p:txBody>
      </p:sp>
      <p:sp>
        <p:nvSpPr>
          <p:cNvPr id="60" name="ZoneTexte 24">
            <a:extLst>
              <a:ext uri="{FF2B5EF4-FFF2-40B4-BE49-F238E27FC236}">
                <a16:creationId xmlns:a16="http://schemas.microsoft.com/office/drawing/2014/main" id="{C1867DAC-09F6-4F38-BB9E-AFD631B58EE5}"/>
              </a:ext>
            </a:extLst>
          </p:cNvPr>
          <p:cNvSpPr txBox="1"/>
          <p:nvPr/>
        </p:nvSpPr>
        <p:spPr>
          <a:xfrm>
            <a:off x="6982624" y="2884768"/>
            <a:ext cx="4325734" cy="461665"/>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Profound economical basis: </a:t>
            </a:r>
            <a:r>
              <a:rPr lang="en-GB" sz="1200" dirty="0">
                <a:latin typeface="Lato" panose="020F0502020204030203" pitchFamily="34" charset="0"/>
              </a:rPr>
              <a:t>Studies have proved for various time periods that markets move in trends (</a:t>
            </a:r>
            <a:r>
              <a:rPr lang="en-GB" sz="1200" b="1" dirty="0">
                <a:latin typeface="Lato" panose="020F0502020204030203" pitchFamily="34" charset="0"/>
              </a:rPr>
              <a:t>momentum effect</a:t>
            </a:r>
            <a:r>
              <a:rPr lang="en-GB" sz="1200" dirty="0">
                <a:latin typeface="Lato" panose="020F0502020204030203" pitchFamily="34" charset="0"/>
              </a:rPr>
              <a:t>)</a:t>
            </a:r>
            <a:endParaRPr lang="en-GB" sz="1200" b="1" dirty="0">
              <a:latin typeface="Lato" panose="020F0502020204030203" pitchFamily="34" charset="0"/>
            </a:endParaRPr>
          </a:p>
        </p:txBody>
      </p:sp>
      <p:sp>
        <p:nvSpPr>
          <p:cNvPr id="31" name="Espace réservé du texte 16">
            <a:extLst>
              <a:ext uri="{FF2B5EF4-FFF2-40B4-BE49-F238E27FC236}">
                <a16:creationId xmlns:a16="http://schemas.microsoft.com/office/drawing/2014/main" id="{7CDAD34A-6801-C1AE-DCC8-9A6495545A03}"/>
              </a:ext>
            </a:extLst>
          </p:cNvPr>
          <p:cNvSpPr txBox="1">
            <a:spLocks/>
          </p:cNvSpPr>
          <p:nvPr/>
        </p:nvSpPr>
        <p:spPr>
          <a:xfrm>
            <a:off x="7298210" y="2493124"/>
            <a:ext cx="3146645"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Why invest IN OUR FUND? </a:t>
            </a:r>
          </a:p>
        </p:txBody>
      </p:sp>
      <p:sp>
        <p:nvSpPr>
          <p:cNvPr id="34" name="Espace réservé du texte 16">
            <a:extLst>
              <a:ext uri="{FF2B5EF4-FFF2-40B4-BE49-F238E27FC236}">
                <a16:creationId xmlns:a16="http://schemas.microsoft.com/office/drawing/2014/main" id="{F298421F-5CED-54AF-2A0F-B3DE519138AC}"/>
              </a:ext>
            </a:extLst>
          </p:cNvPr>
          <p:cNvSpPr txBox="1">
            <a:spLocks/>
          </p:cNvSpPr>
          <p:nvPr/>
        </p:nvSpPr>
        <p:spPr>
          <a:xfrm>
            <a:off x="1908350" y="2509813"/>
            <a:ext cx="2812989"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INVESTMENT STRATEGY summary</a:t>
            </a:r>
          </a:p>
        </p:txBody>
      </p:sp>
      <p:pic>
        <p:nvPicPr>
          <p:cNvPr id="7" name="Grafik 6" descr="Ein Bild, das Kunst enthält.&#10;&#10;Automatisch generierte Beschreibung">
            <a:extLst>
              <a:ext uri="{FF2B5EF4-FFF2-40B4-BE49-F238E27FC236}">
                <a16:creationId xmlns:a16="http://schemas.microsoft.com/office/drawing/2014/main" id="{D3758591-1B2C-A947-58BE-BC5DE4A33BFC}"/>
              </a:ext>
            </a:extLst>
          </p:cNvPr>
          <p:cNvPicPr>
            <a:picLocks noChangeAspect="1"/>
          </p:cNvPicPr>
          <p:nvPr/>
        </p:nvPicPr>
        <p:blipFill>
          <a:blip r:embed="rId6">
            <a:duotone>
              <a:schemeClr val="accent1">
                <a:shade val="45000"/>
                <a:satMod val="135000"/>
              </a:schemeClr>
              <a:prstClr val="white"/>
            </a:duotone>
          </a:blip>
          <a:stretch>
            <a:fillRect/>
          </a:stretch>
        </p:blipFill>
        <p:spPr>
          <a:xfrm>
            <a:off x="6092917" y="2777449"/>
            <a:ext cx="1046555" cy="699631"/>
          </a:xfrm>
          <a:prstGeom prst="rect">
            <a:avLst/>
          </a:prstGeom>
        </p:spPr>
      </p:pic>
      <p:pic>
        <p:nvPicPr>
          <p:cNvPr id="1034" name="Picture 10" descr="Eine Lupe mit einem Liniendiagramm darauf">
            <a:extLst>
              <a:ext uri="{FF2B5EF4-FFF2-40B4-BE49-F238E27FC236}">
                <a16:creationId xmlns:a16="http://schemas.microsoft.com/office/drawing/2014/main" id="{CF784F8B-B8C7-B344-ECA5-A0970B781ED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9962" y="3629667"/>
            <a:ext cx="532467" cy="53246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a:extLst>
              <a:ext uri="{FF2B5EF4-FFF2-40B4-BE49-F238E27FC236}">
                <a16:creationId xmlns:a16="http://schemas.microsoft.com/office/drawing/2014/main" id="{947ACFB4-F2D6-4F43-BA62-9F9D5992E414}"/>
              </a:ext>
            </a:extLst>
          </p:cNvPr>
          <p:cNvSpPr>
            <a:spLocks noGrp="1"/>
          </p:cNvSpPr>
          <p:nvPr>
            <p:ph type="body" sz="quarter" idx="13"/>
          </p:nvPr>
        </p:nvSpPr>
        <p:spPr/>
        <p:txBody>
          <a:bodyPr/>
          <a:lstStyle/>
          <a:p>
            <a:pPr defTabSz="419938">
              <a:defRPr/>
            </a:pPr>
            <a:r>
              <a:rPr lang="en-GB" i="0" dirty="0">
                <a:solidFill>
                  <a:schemeClr val="bg1"/>
                </a:solidFill>
                <a:ea typeface="+mj-ea"/>
                <a:cs typeface="+mj-cs"/>
              </a:rPr>
              <a:t>ODDO BHF US Equity Active UCITS ETF </a:t>
            </a:r>
          </a:p>
        </p:txBody>
      </p:sp>
      <p:sp>
        <p:nvSpPr>
          <p:cNvPr id="46" name="Espace réservé du texte 5">
            <a:extLst>
              <a:ext uri="{FF2B5EF4-FFF2-40B4-BE49-F238E27FC236}">
                <a16:creationId xmlns:a16="http://schemas.microsoft.com/office/drawing/2014/main" id="{411D1B53-7486-4B72-A869-E3A2CF6FF086}"/>
              </a:ext>
            </a:extLst>
          </p:cNvPr>
          <p:cNvSpPr txBox="1">
            <a:spLocks/>
          </p:cNvSpPr>
          <p:nvPr/>
        </p:nvSpPr>
        <p:spPr>
          <a:xfrm>
            <a:off x="468768" y="1175009"/>
            <a:ext cx="11871278"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US" dirty="0">
                <a:solidFill>
                  <a:schemeClr val="bg1"/>
                </a:solidFill>
                <a:latin typeface="Lato Light" panose="020F0302020204030203" pitchFamily="34" charset="0"/>
              </a:rPr>
              <a:t>Smart momentum investments in the us stock market</a:t>
            </a:r>
          </a:p>
        </p:txBody>
      </p:sp>
      <p:sp>
        <p:nvSpPr>
          <p:cNvPr id="15" name="Textplatzhalter 10">
            <a:extLst>
              <a:ext uri="{FF2B5EF4-FFF2-40B4-BE49-F238E27FC236}">
                <a16:creationId xmlns:a16="http://schemas.microsoft.com/office/drawing/2014/main" id="{8271A4AF-36E5-2F07-A5B3-A7A9852F4DCF}"/>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16" name="Espace réservé du texte 5">
            <a:extLst>
              <a:ext uri="{FF2B5EF4-FFF2-40B4-BE49-F238E27FC236}">
                <a16:creationId xmlns:a16="http://schemas.microsoft.com/office/drawing/2014/main" id="{85ACF9BC-217A-3731-831E-26A9797B77A8}"/>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FEA8237E-3D06-3D93-F62F-1946569023F1}"/>
              </a:ext>
            </a:extLst>
          </p:cNvPr>
          <p:cNvSpPr>
            <a:spLocks noGrp="1"/>
          </p:cNvSpPr>
          <p:nvPr>
            <p:ph type="title"/>
          </p:nvPr>
        </p:nvSpPr>
        <p:spPr>
          <a:xfrm>
            <a:off x="548640" y="308526"/>
            <a:ext cx="10515600" cy="150682"/>
          </a:xfrm>
        </p:spPr>
        <p:txBody>
          <a:bodyPr/>
          <a:lstStyle/>
          <a:p>
            <a:r>
              <a:rPr lang="en-US" dirty="0">
                <a:solidFill>
                  <a:schemeClr val="bg1"/>
                </a:solidFill>
              </a:rPr>
              <a:t>Overview</a:t>
            </a:r>
          </a:p>
        </p:txBody>
      </p:sp>
      <p:sp>
        <p:nvSpPr>
          <p:cNvPr id="2" name="object 7">
            <a:extLst>
              <a:ext uri="{FF2B5EF4-FFF2-40B4-BE49-F238E27FC236}">
                <a16:creationId xmlns:a16="http://schemas.microsoft.com/office/drawing/2014/main" id="{0366809A-B192-8AE0-F266-0628190A0F3F}"/>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648208285"/>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a:t>
            </a:r>
            <a:r>
              <a:rPr lang="fr-FR" dirty="0"/>
              <a:t> | Data as of 31/08/2025 | </a:t>
            </a:r>
            <a:r>
              <a:rPr lang="fr-FR" sz="800" dirty="0">
                <a:latin typeface="Lato" panose="020F0502020204030203" pitchFamily="34" charset="0"/>
              </a:rPr>
              <a:t>*</a:t>
            </a:r>
            <a:r>
              <a:rPr lang="en-GB" dirty="0"/>
              <a:t>C</a:t>
            </a:r>
            <a:r>
              <a:rPr lang="en-GB" sz="800" dirty="0">
                <a:latin typeface="Lato" panose="020F0502020204030203" pitchFamily="34" charset="0"/>
              </a:rPr>
              <a:t>urrent team, subject to change</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de-DE" dirty="0" err="1"/>
              <a:t>Strategy</a:t>
            </a:r>
            <a:r>
              <a:rPr lang="de-DE" dirty="0"/>
              <a:t> and Team*</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ODDO BHF “Algo Trend” strategies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Overview</a:t>
            </a:r>
          </a:p>
        </p:txBody>
      </p:sp>
      <p:sp>
        <p:nvSpPr>
          <p:cNvPr id="14" name="Rechteck 45">
            <a:extLst>
              <a:ext uri="{FF2B5EF4-FFF2-40B4-BE49-F238E27FC236}">
                <a16:creationId xmlns:a16="http://schemas.microsoft.com/office/drawing/2014/main" id="{E8C17DAA-905F-9F3F-72A3-B0A1ED47BB49}"/>
              </a:ext>
            </a:extLst>
          </p:cNvPr>
          <p:cNvSpPr/>
          <p:nvPr/>
        </p:nvSpPr>
        <p:spPr bwMode="gray">
          <a:xfrm>
            <a:off x="585385" y="4021182"/>
            <a:ext cx="2577265" cy="367796"/>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Investment Philosophy</a:t>
            </a:r>
          </a:p>
        </p:txBody>
      </p:sp>
      <p:sp>
        <p:nvSpPr>
          <p:cNvPr id="16" name="Rechteck 45">
            <a:extLst>
              <a:ext uri="{FF2B5EF4-FFF2-40B4-BE49-F238E27FC236}">
                <a16:creationId xmlns:a16="http://schemas.microsoft.com/office/drawing/2014/main" id="{67352380-70EF-4941-BBAB-3848A359C26E}"/>
              </a:ext>
            </a:extLst>
          </p:cNvPr>
          <p:cNvSpPr/>
          <p:nvPr/>
        </p:nvSpPr>
        <p:spPr bwMode="gray">
          <a:xfrm>
            <a:off x="585385" y="1872311"/>
            <a:ext cx="2577265" cy="360000"/>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200" b="1" dirty="0">
                <a:solidFill>
                  <a:schemeClr val="bg1"/>
                </a:solidFill>
              </a:rPr>
              <a:t>Investment Conviction</a:t>
            </a:r>
          </a:p>
        </p:txBody>
      </p:sp>
      <p:sp>
        <p:nvSpPr>
          <p:cNvPr id="19" name="Rechteck 45">
            <a:extLst>
              <a:ext uri="{FF2B5EF4-FFF2-40B4-BE49-F238E27FC236}">
                <a16:creationId xmlns:a16="http://schemas.microsoft.com/office/drawing/2014/main" id="{62022DD0-CBD5-2A7D-1AF7-59FD5E4818A8}"/>
              </a:ext>
            </a:extLst>
          </p:cNvPr>
          <p:cNvSpPr/>
          <p:nvPr/>
        </p:nvSpPr>
        <p:spPr bwMode="gray">
          <a:xfrm>
            <a:off x="585385" y="4394755"/>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Exploiting the </a:t>
            </a:r>
            <a:r>
              <a:rPr lang="en-US" altLang="en-US" sz="1100" b="1" dirty="0"/>
              <a:t>momentum effect </a:t>
            </a:r>
            <a:r>
              <a:rPr lang="en-US" altLang="en-US" sz="1100" dirty="0"/>
              <a:t>with a </a:t>
            </a:r>
            <a:r>
              <a:rPr lang="en-US" altLang="en-US" sz="1100" b="1" dirty="0"/>
              <a:t>purely</a:t>
            </a:r>
            <a:r>
              <a:rPr lang="en-US" altLang="en-US" sz="1100" dirty="0"/>
              <a:t> </a:t>
            </a:r>
            <a:r>
              <a:rPr lang="en-US" altLang="en-US" sz="1100" b="1" dirty="0"/>
              <a:t>quantitative</a:t>
            </a:r>
            <a:r>
              <a:rPr lang="en-US" altLang="en-US" sz="1100" dirty="0"/>
              <a:t> concept for stock selection</a:t>
            </a:r>
          </a:p>
          <a:p>
            <a:pPr marL="171450" indent="-171450">
              <a:spcBef>
                <a:spcPts val="1000"/>
              </a:spcBef>
              <a:buClr>
                <a:schemeClr val="accent1"/>
              </a:buClr>
              <a:buSzPct val="140000"/>
              <a:buFont typeface="Arial" panose="020B0604020202020204" pitchFamily="34" charset="0"/>
              <a:buChar char="•"/>
            </a:pPr>
            <a:r>
              <a:rPr lang="en-US" altLang="en-US" sz="1100" dirty="0"/>
              <a:t>Focus on portfolio construction and </a:t>
            </a:r>
            <a:r>
              <a:rPr lang="en-US" altLang="en-US" sz="1100" b="1" dirty="0"/>
              <a:t>risk management</a:t>
            </a:r>
          </a:p>
        </p:txBody>
      </p:sp>
      <p:sp>
        <p:nvSpPr>
          <p:cNvPr id="20" name="Rechteck 45">
            <a:extLst>
              <a:ext uri="{FF2B5EF4-FFF2-40B4-BE49-F238E27FC236}">
                <a16:creationId xmlns:a16="http://schemas.microsoft.com/office/drawing/2014/main" id="{6CF8B325-C7AE-E2AB-4055-679C05FD8112}"/>
              </a:ext>
            </a:extLst>
          </p:cNvPr>
          <p:cNvSpPr/>
          <p:nvPr/>
        </p:nvSpPr>
        <p:spPr bwMode="gray">
          <a:xfrm>
            <a:off x="585385" y="2230582"/>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Stock markets and stocks move in short to medium term </a:t>
            </a:r>
            <a:r>
              <a:rPr lang="en-US" altLang="en-US" sz="1100" b="1" dirty="0"/>
              <a:t>trends</a:t>
            </a:r>
          </a:p>
          <a:p>
            <a:pPr marL="171450" indent="-171450">
              <a:spcBef>
                <a:spcPts val="1000"/>
              </a:spcBef>
              <a:buClr>
                <a:schemeClr val="accent1"/>
              </a:buClr>
              <a:buSzPct val="140000"/>
              <a:buFont typeface="Arial" panose="020B0604020202020204" pitchFamily="34" charset="0"/>
              <a:buChar char="•"/>
            </a:pPr>
            <a:r>
              <a:rPr lang="de-DE" altLang="en-US" sz="1100" b="1" dirty="0"/>
              <a:t>Behavioral Finance </a:t>
            </a:r>
            <a:r>
              <a:rPr lang="en-US" altLang="en-US" sz="1100" dirty="0"/>
              <a:t>provides a convincing economical basis</a:t>
            </a:r>
            <a:endParaRPr lang="de-DE" altLang="en-US" sz="1100" dirty="0"/>
          </a:p>
        </p:txBody>
      </p:sp>
      <p:sp>
        <p:nvSpPr>
          <p:cNvPr id="3" name="Espace réservé du texte 5">
            <a:extLst>
              <a:ext uri="{FF2B5EF4-FFF2-40B4-BE49-F238E27FC236}">
                <a16:creationId xmlns:a16="http://schemas.microsoft.com/office/drawing/2014/main" id="{CE86DB31-3F98-4842-20D9-B562CE8081B9}"/>
              </a:ext>
            </a:extLst>
          </p:cNvPr>
          <p:cNvSpPr txBox="1">
            <a:spLocks/>
          </p:cNvSpPr>
          <p:nvPr/>
        </p:nvSpPr>
        <p:spPr>
          <a:xfrm>
            <a:off x="500400" y="5770800"/>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tx1"/>
                </a:solidFill>
              </a:rPr>
              <a:t>Current team, subject to change. </a:t>
            </a:r>
            <a:r>
              <a:rPr lang="de-DE" b="1" dirty="0">
                <a:solidFill>
                  <a:schemeClr val="tx1"/>
                </a:solidFill>
              </a:rPr>
              <a:t>The</a:t>
            </a:r>
            <a:r>
              <a:rPr lang="de-DE" dirty="0">
                <a:solidFill>
                  <a:schemeClr val="tx1"/>
                </a:solidFill>
              </a:rPr>
              <a:t> </a:t>
            </a:r>
            <a:r>
              <a:rPr lang="de-DE" b="1" dirty="0" err="1">
                <a:solidFill>
                  <a:schemeClr val="tx1"/>
                </a:solidFill>
              </a:rPr>
              <a:t>strategy</a:t>
            </a:r>
            <a:r>
              <a:rPr lang="de-DE" b="1" dirty="0">
                <a:solidFill>
                  <a:schemeClr val="tx1"/>
                </a:solidFill>
              </a:rPr>
              <a:t> </a:t>
            </a:r>
            <a:r>
              <a:rPr lang="de-DE" b="1" dirty="0" err="1">
                <a:solidFill>
                  <a:schemeClr val="tx1"/>
                </a:solidFill>
              </a:rPr>
              <a:t>presents</a:t>
            </a:r>
            <a:r>
              <a:rPr lang="de-DE" b="1" dirty="0">
                <a:solidFill>
                  <a:schemeClr val="tx1"/>
                </a:solidFill>
              </a:rPr>
              <a:t> a </a:t>
            </a:r>
            <a:r>
              <a:rPr lang="de-DE" b="1" dirty="0" err="1">
                <a:solidFill>
                  <a:schemeClr val="tx1"/>
                </a:solidFill>
              </a:rPr>
              <a:t>risk</a:t>
            </a:r>
            <a:r>
              <a:rPr lang="de-DE" b="1" dirty="0">
                <a:solidFill>
                  <a:schemeClr val="tx1"/>
                </a:solidFill>
              </a:rPr>
              <a:t> </a:t>
            </a:r>
            <a:r>
              <a:rPr lang="de-DE" b="1" dirty="0" err="1">
                <a:solidFill>
                  <a:schemeClr val="tx1"/>
                </a:solidFill>
              </a:rPr>
              <a:t>of</a:t>
            </a:r>
            <a:r>
              <a:rPr lang="de-DE" b="1" dirty="0">
                <a:solidFill>
                  <a:schemeClr val="tx1"/>
                </a:solidFill>
              </a:rPr>
              <a:t> </a:t>
            </a:r>
            <a:r>
              <a:rPr lang="de-DE" b="1" dirty="0" err="1">
                <a:solidFill>
                  <a:schemeClr val="tx1"/>
                </a:solidFill>
              </a:rPr>
              <a:t>capital</a:t>
            </a:r>
            <a:r>
              <a:rPr lang="de-DE" b="1" dirty="0">
                <a:solidFill>
                  <a:schemeClr val="tx1"/>
                </a:solidFill>
              </a:rPr>
              <a:t> </a:t>
            </a:r>
            <a:r>
              <a:rPr lang="de-DE" b="1" dirty="0" err="1">
                <a:solidFill>
                  <a:schemeClr val="tx1"/>
                </a:solidFill>
              </a:rPr>
              <a:t>loss</a:t>
            </a:r>
            <a:r>
              <a:rPr lang="de-DE" b="1" dirty="0">
                <a:solidFill>
                  <a:schemeClr val="tx1"/>
                </a:solidFill>
              </a:rPr>
              <a:t>. </a:t>
            </a:r>
            <a:endParaRPr lang="en-GB" b="1" dirty="0">
              <a:solidFill>
                <a:schemeClr val="tx1"/>
              </a:solidFill>
            </a:endParaRPr>
          </a:p>
        </p:txBody>
      </p:sp>
      <p:sp>
        <p:nvSpPr>
          <p:cNvPr id="4" name="Rectangle 8">
            <a:extLst>
              <a:ext uri="{FF2B5EF4-FFF2-40B4-BE49-F238E27FC236}">
                <a16:creationId xmlns:a16="http://schemas.microsoft.com/office/drawing/2014/main" id="{E2E642D6-546C-5F3A-D54A-B49A2CAF993A}"/>
              </a:ext>
            </a:extLst>
          </p:cNvPr>
          <p:cNvSpPr>
            <a:spLocks/>
          </p:cNvSpPr>
          <p:nvPr/>
        </p:nvSpPr>
        <p:spPr>
          <a:xfrm>
            <a:off x="8200938" y="0"/>
            <a:ext cx="3991061" cy="6858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strike="noStrike" kern="1200" cap="none" spc="0" normalizeH="0" baseline="0" noProof="0" dirty="0">
              <a:ln>
                <a:noFill/>
              </a:ln>
              <a:solidFill>
                <a:srgbClr val="FF0000"/>
              </a:solidFill>
              <a:effectLst/>
              <a:uLnTx/>
              <a:uFillTx/>
              <a:latin typeface="Lato"/>
              <a:ea typeface="+mn-ea"/>
              <a:cs typeface="+mn-cs"/>
            </a:endParaRPr>
          </a:p>
        </p:txBody>
      </p:sp>
      <p:sp>
        <p:nvSpPr>
          <p:cNvPr id="6" name="Ellipse 5">
            <a:extLst>
              <a:ext uri="{FF2B5EF4-FFF2-40B4-BE49-F238E27FC236}">
                <a16:creationId xmlns:a16="http://schemas.microsoft.com/office/drawing/2014/main" id="{2BC19298-792B-802F-DF76-46E3844B2D3F}"/>
              </a:ext>
            </a:extLst>
          </p:cNvPr>
          <p:cNvSpPr>
            <a:spLocks/>
          </p:cNvSpPr>
          <p:nvPr/>
        </p:nvSpPr>
        <p:spPr>
          <a:xfrm>
            <a:off x="8723765" y="497114"/>
            <a:ext cx="648000" cy="648000"/>
          </a:xfrm>
          <a:prstGeom prst="ellipse">
            <a:avLst/>
          </a:prstGeom>
          <a:blipFill>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space réservé du texte 10">
            <a:extLst>
              <a:ext uri="{FF2B5EF4-FFF2-40B4-BE49-F238E27FC236}">
                <a16:creationId xmlns:a16="http://schemas.microsoft.com/office/drawing/2014/main" id="{424DCADE-8BE5-08A9-343F-2D654795F130}"/>
              </a:ext>
            </a:extLst>
          </p:cNvPr>
          <p:cNvSpPr txBox="1">
            <a:spLocks/>
          </p:cNvSpPr>
          <p:nvPr/>
        </p:nvSpPr>
        <p:spPr>
          <a:xfrm>
            <a:off x="9593512" y="49711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Dr. Stefan </a:t>
            </a:r>
            <a:r>
              <a:rPr lang="en-US" dirty="0" err="1">
                <a:solidFill>
                  <a:schemeClr val="bg1"/>
                </a:solidFill>
                <a:latin typeface="Lato" panose="020F0502020204030203" pitchFamily="34" charset="0"/>
              </a:rPr>
              <a:t>braun</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25 years of investment experience </a:t>
            </a:r>
          </a:p>
        </p:txBody>
      </p:sp>
      <p:sp>
        <p:nvSpPr>
          <p:cNvPr id="11" name="Ellipse 10">
            <a:extLst>
              <a:ext uri="{FF2B5EF4-FFF2-40B4-BE49-F238E27FC236}">
                <a16:creationId xmlns:a16="http://schemas.microsoft.com/office/drawing/2014/main" id="{706832F9-FEB5-6B00-CB89-D460649DCFEE}"/>
              </a:ext>
            </a:extLst>
          </p:cNvPr>
          <p:cNvSpPr>
            <a:spLocks/>
          </p:cNvSpPr>
          <p:nvPr/>
        </p:nvSpPr>
        <p:spPr>
          <a:xfrm>
            <a:off x="8723765" y="1362598"/>
            <a:ext cx="648000" cy="648000"/>
          </a:xfrm>
          <a:prstGeom prst="ellipse">
            <a:avLst/>
          </a:prstGeom>
          <a:blipFill>
            <a:blip r:embed="rId4">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space réservé du texte 10">
            <a:extLst>
              <a:ext uri="{FF2B5EF4-FFF2-40B4-BE49-F238E27FC236}">
                <a16:creationId xmlns:a16="http://schemas.microsoft.com/office/drawing/2014/main" id="{B861B406-1A9F-6E19-4BA6-553E146BD7FF}"/>
              </a:ext>
            </a:extLst>
          </p:cNvPr>
          <p:cNvSpPr txBox="1">
            <a:spLocks/>
          </p:cNvSpPr>
          <p:nvPr/>
        </p:nvSpPr>
        <p:spPr>
          <a:xfrm>
            <a:off x="9593512" y="1362598"/>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Karsten </a:t>
            </a:r>
            <a:r>
              <a:rPr lang="en-US" dirty="0" err="1">
                <a:solidFill>
                  <a:schemeClr val="bg1"/>
                </a:solidFill>
                <a:latin typeface="Lato" panose="020F0502020204030203" pitchFamily="34" charset="0"/>
              </a:rPr>
              <a:t>seier</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lnSpc>
                <a:spcPct val="100000"/>
              </a:lnSpc>
              <a:spcAft>
                <a:spcPts val="0"/>
              </a:spcAft>
              <a:buNone/>
            </a:pPr>
            <a:r>
              <a:rPr lang="en-US" sz="800" cap="none" dirty="0">
                <a:solidFill>
                  <a:schemeClr val="bg1"/>
                </a:solidFill>
                <a:latin typeface="Lato Light"/>
              </a:rPr>
              <a:t>25 years of investment experience </a:t>
            </a:r>
          </a:p>
        </p:txBody>
      </p:sp>
      <p:sp>
        <p:nvSpPr>
          <p:cNvPr id="30" name="Ellipse 4">
            <a:extLst>
              <a:ext uri="{FF2B5EF4-FFF2-40B4-BE49-F238E27FC236}">
                <a16:creationId xmlns:a16="http://schemas.microsoft.com/office/drawing/2014/main" id="{B97002D7-CE32-855D-81A7-93FB8D6EE1BC}"/>
              </a:ext>
            </a:extLst>
          </p:cNvPr>
          <p:cNvSpPr>
            <a:spLocks/>
          </p:cNvSpPr>
          <p:nvPr/>
        </p:nvSpPr>
        <p:spPr>
          <a:xfrm>
            <a:off x="8723765" y="2228082"/>
            <a:ext cx="648000" cy="648000"/>
          </a:xfrm>
          <a:prstGeom prst="ellipse">
            <a:avLst/>
          </a:prstGeom>
          <a:blipFill>
            <a:blip r:embed="rId5">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32" name="Espace réservé du texte 10">
            <a:extLst>
              <a:ext uri="{FF2B5EF4-FFF2-40B4-BE49-F238E27FC236}">
                <a16:creationId xmlns:a16="http://schemas.microsoft.com/office/drawing/2014/main" id="{84F0E7A1-A3EB-A13F-302F-81F1CFAED969}"/>
              </a:ext>
            </a:extLst>
          </p:cNvPr>
          <p:cNvSpPr txBox="1">
            <a:spLocks/>
          </p:cNvSpPr>
          <p:nvPr/>
        </p:nvSpPr>
        <p:spPr>
          <a:xfrm>
            <a:off x="9593512" y="2228082"/>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Steffen Fuchs, CFA</a:t>
            </a:r>
          </a:p>
          <a:p>
            <a:pPr>
              <a:lnSpc>
                <a:spcPct val="100000"/>
              </a:lnSpc>
              <a:spcAft>
                <a:spcPts val="0"/>
              </a:spcAft>
              <a:buNone/>
            </a:pPr>
            <a:r>
              <a:rPr lang="de-DE" sz="800" b="1" cap="none" dirty="0">
                <a:solidFill>
                  <a:schemeClr val="bg1"/>
                </a:solidFill>
                <a:latin typeface="+mn-lt"/>
                <a:cs typeface="Lato"/>
              </a:rPr>
              <a:t>Senior Portfolio Manager /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10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38" name="Espace réservé du texte 10">
            <a:extLst>
              <a:ext uri="{FF2B5EF4-FFF2-40B4-BE49-F238E27FC236}">
                <a16:creationId xmlns:a16="http://schemas.microsoft.com/office/drawing/2014/main" id="{B482A582-4C91-C4B1-5C81-FF1C5E3E18D9}"/>
              </a:ext>
            </a:extLst>
          </p:cNvPr>
          <p:cNvSpPr txBox="1">
            <a:spLocks/>
          </p:cNvSpPr>
          <p:nvPr/>
        </p:nvSpPr>
        <p:spPr>
          <a:xfrm>
            <a:off x="9593512" y="3959050"/>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Gundula </a:t>
            </a:r>
            <a:r>
              <a:rPr lang="en-US" dirty="0" err="1">
                <a:solidFill>
                  <a:schemeClr val="bg1"/>
                </a:solidFill>
                <a:latin typeface="Lato" panose="020F0502020204030203" pitchFamily="34" charset="0"/>
              </a:rPr>
              <a:t>Oehlke</a:t>
            </a:r>
            <a:br>
              <a:rPr lang="en-US" dirty="0">
                <a:solidFill>
                  <a:schemeClr val="bg1"/>
                </a:solidFill>
                <a:latin typeface="Lato" panose="020F0502020204030203" pitchFamily="34" charset="0"/>
              </a:rPr>
            </a:br>
            <a:r>
              <a:rPr lang="de-DE" sz="800" b="1" cap="none" dirty="0">
                <a:solidFill>
                  <a:schemeClr val="bg1"/>
                </a:solidFill>
                <a:latin typeface="+mn-lt"/>
                <a:cs typeface="Lato"/>
              </a:rPr>
              <a:t>Quantitative</a:t>
            </a:r>
            <a:r>
              <a:rPr lang="en-US" sz="800" b="1" cap="none" dirty="0">
                <a:solidFill>
                  <a:schemeClr val="bg1"/>
                </a:solidFill>
                <a:latin typeface="Lato" panose="020F0502020204030203" pitchFamily="34" charset="0"/>
              </a:rPr>
              <a:t> Analyst</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34 years of investment experience </a:t>
            </a:r>
          </a:p>
        </p:txBody>
      </p:sp>
      <p:pic>
        <p:nvPicPr>
          <p:cNvPr id="39" name="Grafik 38" descr="Ein Bild, das Person, Lächeln, Menschliches Gesicht, Kleidung enthält.&#10;&#10;Automatisch generierte Beschreibung">
            <a:extLst>
              <a:ext uri="{FF2B5EF4-FFF2-40B4-BE49-F238E27FC236}">
                <a16:creationId xmlns:a16="http://schemas.microsoft.com/office/drawing/2014/main" id="{52CA2257-9ED1-8C84-1F2B-D5A4E12AF55F}"/>
              </a:ext>
            </a:extLst>
          </p:cNvPr>
          <p:cNvPicPr preferRelativeResize="0">
            <a:picLocks/>
          </p:cNvPicPr>
          <p:nvPr/>
        </p:nvPicPr>
        <p:blipFill rotWithShape="1">
          <a:blip r:embed="rId6"/>
          <a:srcRect l="36739" t="5807" r="13723" b="52885"/>
          <a:stretch/>
        </p:blipFill>
        <p:spPr>
          <a:xfrm>
            <a:off x="8723765" y="3959050"/>
            <a:ext cx="648000" cy="648000"/>
          </a:xfrm>
          <a:prstGeom prst="ellipse">
            <a:avLst/>
          </a:prstGeom>
        </p:spPr>
      </p:pic>
      <p:pic>
        <p:nvPicPr>
          <p:cNvPr id="1026" name="Image 11" descr="Une image contenant personne, habits&#10;&#10;Description générée automatiquement">
            <a:extLst>
              <a:ext uri="{FF2B5EF4-FFF2-40B4-BE49-F238E27FC236}">
                <a16:creationId xmlns:a16="http://schemas.microsoft.com/office/drawing/2014/main" id="{421FBC32-5642-26F5-FA67-85FE59A85BAD}"/>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3868" b="29306"/>
          <a:stretch/>
        </p:blipFill>
        <p:spPr bwMode="auto">
          <a:xfrm>
            <a:off x="8723765" y="3093566"/>
            <a:ext cx="648000" cy="648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Espace réservé du texte 10">
            <a:extLst>
              <a:ext uri="{FF2B5EF4-FFF2-40B4-BE49-F238E27FC236}">
                <a16:creationId xmlns:a16="http://schemas.microsoft.com/office/drawing/2014/main" id="{E55359B1-0A26-5A2A-A5FB-3248615E3C93}"/>
              </a:ext>
            </a:extLst>
          </p:cNvPr>
          <p:cNvSpPr txBox="1">
            <a:spLocks/>
          </p:cNvSpPr>
          <p:nvPr/>
        </p:nvSpPr>
        <p:spPr>
          <a:xfrm>
            <a:off x="9593512" y="482453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Thierry </a:t>
            </a:r>
            <a:r>
              <a:rPr lang="en-US" dirty="0" err="1">
                <a:solidFill>
                  <a:schemeClr val="bg1"/>
                </a:solidFill>
                <a:latin typeface="Lato" panose="020F0502020204030203" pitchFamily="34" charset="0"/>
              </a:rPr>
              <a:t>Misamer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26 years of investment experience </a:t>
            </a:r>
          </a:p>
        </p:txBody>
      </p:sp>
      <p:pic>
        <p:nvPicPr>
          <p:cNvPr id="46" name="Grafik 45" descr="Ein Bild, das Person, Kleidung, Gebäude, Lächeln enthält.&#10;&#10;Automatisch generierte Beschreibung">
            <a:extLst>
              <a:ext uri="{FF2B5EF4-FFF2-40B4-BE49-F238E27FC236}">
                <a16:creationId xmlns:a16="http://schemas.microsoft.com/office/drawing/2014/main" id="{7563B21F-1CFC-0324-5BDD-66B2EB4E0DA2}"/>
              </a:ext>
            </a:extLst>
          </p:cNvPr>
          <p:cNvPicPr preferRelativeResize="0">
            <a:picLocks/>
          </p:cNvPicPr>
          <p:nvPr/>
        </p:nvPicPr>
        <p:blipFill rotWithShape="1">
          <a:blip r:embed="rId8"/>
          <a:srcRect l="17814" t="6441" r="31029" b="56365"/>
          <a:stretch/>
        </p:blipFill>
        <p:spPr>
          <a:xfrm>
            <a:off x="8723765" y="4824534"/>
            <a:ext cx="648000" cy="648000"/>
          </a:xfrm>
          <a:prstGeom prst="ellipse">
            <a:avLst/>
          </a:prstGeom>
        </p:spPr>
      </p:pic>
      <p:sp>
        <p:nvSpPr>
          <p:cNvPr id="48" name="Espace réservé du texte 10">
            <a:extLst>
              <a:ext uri="{FF2B5EF4-FFF2-40B4-BE49-F238E27FC236}">
                <a16:creationId xmlns:a16="http://schemas.microsoft.com/office/drawing/2014/main" id="{9634896B-42EB-66B3-EE3D-33D9356701A4}"/>
              </a:ext>
            </a:extLst>
          </p:cNvPr>
          <p:cNvSpPr txBox="1">
            <a:spLocks/>
          </p:cNvSpPr>
          <p:nvPr/>
        </p:nvSpPr>
        <p:spPr>
          <a:xfrm>
            <a:off x="9593512" y="5690016"/>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Thomas </a:t>
            </a:r>
            <a:r>
              <a:rPr lang="en-US" dirty="0" err="1">
                <a:solidFill>
                  <a:schemeClr val="bg1"/>
                </a:solidFill>
                <a:latin typeface="Lato" panose="020F0502020204030203" pitchFamily="34" charset="0"/>
              </a:rPr>
              <a:t>Höhenleiter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19 years of investment experience </a:t>
            </a:r>
          </a:p>
        </p:txBody>
      </p:sp>
      <p:pic>
        <p:nvPicPr>
          <p:cNvPr id="50" name="Grafik 49" descr="Ein Bild, das Person, Kleidung, draußen, Formelle Kleidung enthält.&#10;&#10;Automatisch generierte Beschreibung">
            <a:extLst>
              <a:ext uri="{FF2B5EF4-FFF2-40B4-BE49-F238E27FC236}">
                <a16:creationId xmlns:a16="http://schemas.microsoft.com/office/drawing/2014/main" id="{0ED0B3A4-715B-8EBD-14F8-98E23A4589FE}"/>
              </a:ext>
            </a:extLst>
          </p:cNvPr>
          <p:cNvPicPr preferRelativeResize="0">
            <a:picLocks/>
          </p:cNvPicPr>
          <p:nvPr/>
        </p:nvPicPr>
        <p:blipFill rotWithShape="1">
          <a:blip r:embed="rId9"/>
          <a:srcRect l="38387" t="8295" r="18232" b="55520"/>
          <a:stretch/>
        </p:blipFill>
        <p:spPr>
          <a:xfrm>
            <a:off x="8723765" y="5690016"/>
            <a:ext cx="648000" cy="648000"/>
          </a:xfrm>
          <a:prstGeom prst="ellipse">
            <a:avLst/>
          </a:prstGeom>
        </p:spPr>
      </p:pic>
      <p:sp>
        <p:nvSpPr>
          <p:cNvPr id="51" name="Espace réservé du texte 10">
            <a:extLst>
              <a:ext uri="{FF2B5EF4-FFF2-40B4-BE49-F238E27FC236}">
                <a16:creationId xmlns:a16="http://schemas.microsoft.com/office/drawing/2014/main" id="{28040ABA-9930-8912-95AC-4151D5D2D8E2}"/>
              </a:ext>
            </a:extLst>
          </p:cNvPr>
          <p:cNvSpPr txBox="1">
            <a:spLocks/>
          </p:cNvSpPr>
          <p:nvPr/>
        </p:nvSpPr>
        <p:spPr>
          <a:xfrm>
            <a:off x="9593512" y="3093566"/>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Dr. Renata </a:t>
            </a:r>
            <a:r>
              <a:rPr lang="de-DE" dirty="0" err="1">
                <a:solidFill>
                  <a:schemeClr val="bg1"/>
                </a:solidFill>
                <a:latin typeface="Lato"/>
                <a:cs typeface="Lato"/>
              </a:rPr>
              <a:t>Latocha</a:t>
            </a:r>
            <a:endParaRPr lang="de-DE" dirty="0">
              <a:solidFill>
                <a:schemeClr val="bg1"/>
              </a:solidFill>
              <a:latin typeface="Lato"/>
              <a:cs typeface="Lato"/>
            </a:endParaRPr>
          </a:p>
          <a:p>
            <a:pPr>
              <a:lnSpc>
                <a:spcPct val="100000"/>
              </a:lnSpc>
              <a:spcAft>
                <a:spcPts val="0"/>
              </a:spcAft>
              <a:buNone/>
            </a:pPr>
            <a:r>
              <a:rPr lang="de-DE" sz="800" b="1" cap="none" dirty="0">
                <a:solidFill>
                  <a:schemeClr val="bg1"/>
                </a:solidFill>
                <a:latin typeface="+mn-lt"/>
                <a:cs typeface="Lato"/>
              </a:rPr>
              <a:t>Senior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23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7" name="Rechteck 45">
            <a:extLst>
              <a:ext uri="{FF2B5EF4-FFF2-40B4-BE49-F238E27FC236}">
                <a16:creationId xmlns:a16="http://schemas.microsoft.com/office/drawing/2014/main" id="{FAD1C840-6BE5-A42F-0CDB-26CEC8FBE67D}"/>
              </a:ext>
            </a:extLst>
          </p:cNvPr>
          <p:cNvSpPr/>
          <p:nvPr/>
        </p:nvSpPr>
        <p:spPr bwMode="gray">
          <a:xfrm>
            <a:off x="3384397" y="2225466"/>
            <a:ext cx="4664139" cy="3429289"/>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endParaRPr lang="en-US" altLang="en-US" sz="1100" dirty="0"/>
          </a:p>
        </p:txBody>
      </p:sp>
      <p:sp>
        <p:nvSpPr>
          <p:cNvPr id="17" name="Rechteck 45">
            <a:extLst>
              <a:ext uri="{FF2B5EF4-FFF2-40B4-BE49-F238E27FC236}">
                <a16:creationId xmlns:a16="http://schemas.microsoft.com/office/drawing/2014/main" id="{C51573B4-863F-C057-3AEE-058B35B146CB}"/>
              </a:ext>
            </a:extLst>
          </p:cNvPr>
          <p:cNvSpPr/>
          <p:nvPr/>
        </p:nvSpPr>
        <p:spPr bwMode="gray">
          <a:xfrm>
            <a:off x="3384398" y="1866481"/>
            <a:ext cx="4664140" cy="5706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Assets under Management ODDO BHF “Algo Trend” Strategy</a:t>
            </a:r>
          </a:p>
        </p:txBody>
      </p:sp>
      <p:sp>
        <p:nvSpPr>
          <p:cNvPr id="18" name="Gleichschenkliges Dreieck 17">
            <a:extLst>
              <a:ext uri="{FF2B5EF4-FFF2-40B4-BE49-F238E27FC236}">
                <a16:creationId xmlns:a16="http://schemas.microsoft.com/office/drawing/2014/main" id="{F474B6C9-E014-D001-DFF4-4908AB2B3F35}"/>
              </a:ext>
            </a:extLst>
          </p:cNvPr>
          <p:cNvSpPr/>
          <p:nvPr/>
        </p:nvSpPr>
        <p:spPr>
          <a:xfrm rot="10800000">
            <a:off x="1330895" y="3598094"/>
            <a:ext cx="1086244" cy="316567"/>
          </a:xfrm>
          <a:prstGeom prst="triangle">
            <a:avLst>
              <a:gd name="adj" fmla="val 5074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ZoneTexte 53">
            <a:extLst>
              <a:ext uri="{FF2B5EF4-FFF2-40B4-BE49-F238E27FC236}">
                <a16:creationId xmlns:a16="http://schemas.microsoft.com/office/drawing/2014/main" id="{EC873F18-8648-80D6-7EB5-7E0DE8E97A40}"/>
              </a:ext>
            </a:extLst>
          </p:cNvPr>
          <p:cNvSpPr txBox="1"/>
          <p:nvPr/>
        </p:nvSpPr>
        <p:spPr>
          <a:xfrm>
            <a:off x="5097341" y="3940110"/>
            <a:ext cx="1238250" cy="307777"/>
          </a:xfrm>
          <a:prstGeom prst="rect">
            <a:avLst/>
          </a:prstGeom>
          <a:noFill/>
        </p:spPr>
        <p:txBody>
          <a:bodyPr wrap="square" rtlCol="0">
            <a:spAutoFit/>
          </a:bodyPr>
          <a:lstStyle/>
          <a:p>
            <a:pPr algn="ctr"/>
            <a:r>
              <a:rPr lang="fr-FR" sz="1400" b="1" dirty="0"/>
              <a:t>€ 4.7 </a:t>
            </a:r>
            <a:r>
              <a:rPr lang="fr-FR" sz="1400" b="1" dirty="0" err="1"/>
              <a:t>bn</a:t>
            </a:r>
            <a:endParaRPr lang="fr-FR" sz="1400" b="1" dirty="0"/>
          </a:p>
        </p:txBody>
      </p:sp>
      <p:graphicFrame>
        <p:nvGraphicFramePr>
          <p:cNvPr id="24" name="Graphique 62">
            <a:extLst>
              <a:ext uri="{FF2B5EF4-FFF2-40B4-BE49-F238E27FC236}">
                <a16:creationId xmlns:a16="http://schemas.microsoft.com/office/drawing/2014/main" id="{CED8439A-804A-4488-BCCA-6A5AFC7B3BCA}"/>
              </a:ext>
            </a:extLst>
          </p:cNvPr>
          <p:cNvGraphicFramePr>
            <a:graphicFrameLocks/>
          </p:cNvGraphicFramePr>
          <p:nvPr>
            <p:extLst>
              <p:ext uri="{D42A27DB-BD31-4B8C-83A1-F6EECF244321}">
                <p14:modId xmlns:p14="http://schemas.microsoft.com/office/powerpoint/2010/main" val="1571044414"/>
              </p:ext>
            </p:extLst>
          </p:nvPr>
        </p:nvGraphicFramePr>
        <p:xfrm>
          <a:off x="3467819" y="2484473"/>
          <a:ext cx="4511372" cy="309828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536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8">
            <a:extLst>
              <a:ext uri="{FF2B5EF4-FFF2-40B4-BE49-F238E27FC236}">
                <a16:creationId xmlns:a16="http://schemas.microsoft.com/office/drawing/2014/main" id="{17965C68-44DC-EC41-B595-93FA58D7155E}"/>
              </a:ext>
            </a:extLst>
          </p:cNvPr>
          <p:cNvGraphicFramePr>
            <a:graphicFrameLocks noGrp="1"/>
          </p:cNvGraphicFramePr>
          <p:nvPr>
            <p:ph type="tbl" sz="quarter" idx="10"/>
            <p:extLst>
              <p:ext uri="{D42A27DB-BD31-4B8C-83A1-F6EECF244321}">
                <p14:modId xmlns:p14="http://schemas.microsoft.com/office/powerpoint/2010/main" val="3629168795"/>
              </p:ext>
            </p:extLst>
          </p:nvPr>
        </p:nvGraphicFramePr>
        <p:xfrm>
          <a:off x="863600" y="1137553"/>
          <a:ext cx="4910137" cy="5063220"/>
        </p:xfrm>
        <a:graphic>
          <a:graphicData uri="http://schemas.openxmlformats.org/drawingml/2006/table">
            <a:tbl>
              <a:tblPr firstRow="1" bandRow="1">
                <a:tableStyleId>{5C22544A-7EE6-4342-B048-85BDC9FD1C3A}</a:tableStyleId>
              </a:tblPr>
              <a:tblGrid>
                <a:gridCol w="923814">
                  <a:extLst>
                    <a:ext uri="{9D8B030D-6E8A-4147-A177-3AD203B41FA5}">
                      <a16:colId xmlns:a16="http://schemas.microsoft.com/office/drawing/2014/main" val="1856018018"/>
                    </a:ext>
                  </a:extLst>
                </a:gridCol>
                <a:gridCol w="3986323">
                  <a:extLst>
                    <a:ext uri="{9D8B030D-6E8A-4147-A177-3AD203B41FA5}">
                      <a16:colId xmlns:a16="http://schemas.microsoft.com/office/drawing/2014/main" val="1299027843"/>
                    </a:ext>
                  </a:extLst>
                </a:gridCol>
              </a:tblGrid>
              <a:tr h="1012644">
                <a:tc>
                  <a:txBody>
                    <a:bodyPr/>
                    <a:lstStyle/>
                    <a:p>
                      <a:pPr algn="ctr"/>
                      <a:r>
                        <a:rPr lang="de-DE" sz="3600" b="0" i="1" noProof="0" dirty="0">
                          <a:solidFill>
                            <a:schemeClr val="accent5"/>
                          </a:solidFill>
                          <a:latin typeface="Libre Baskerville" panose="02000000000000000000" pitchFamily="2" charset="0"/>
                        </a:rPr>
                        <a:t>01</a:t>
                      </a:r>
                    </a:p>
                  </a:txBody>
                  <a:tcPr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What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active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ETF</a:t>
                      </a:r>
                      <a:r>
                        <a:rPr kumimoji="0" lang="de-DE" sz="2000" b="0" i="0" u="none" strike="noStrike" kern="1200" cap="none"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s</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and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appealing</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t>
                      </a:r>
                    </a:p>
                  </a:txBody>
                  <a:tcPr marL="271440"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6070340"/>
                  </a:ext>
                </a:extLst>
              </a:tr>
              <a:tr h="1012644">
                <a:tc>
                  <a:txBody>
                    <a:bodyPr/>
                    <a:lstStyle/>
                    <a:p>
                      <a:pPr algn="ctr"/>
                      <a:r>
                        <a:rPr lang="de-DE" sz="3600" b="0" i="1" noProof="0" dirty="0">
                          <a:solidFill>
                            <a:schemeClr val="accent5"/>
                          </a:solidFill>
                          <a:latin typeface="Libre Baskerville" panose="02000000000000000000" pitchFamily="2" charset="0"/>
                        </a:rPr>
                        <a:t>02</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in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US Market?</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477862"/>
                  </a:ext>
                </a:extLst>
              </a:tr>
              <a:tr h="1012644">
                <a:tc>
                  <a:txBody>
                    <a:bodyPr/>
                    <a:lstStyle/>
                    <a:p>
                      <a:pPr algn="ctr"/>
                      <a:r>
                        <a:rPr lang="de-DE" sz="3600" b="0" i="1" noProof="0" dirty="0">
                          <a:solidFill>
                            <a:schemeClr val="accent5"/>
                          </a:solidFill>
                          <a:latin typeface="Libre Baskerville" panose="02000000000000000000" pitchFamily="2" charset="0"/>
                        </a:rPr>
                        <a:t>03</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case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for</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momentum</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73010"/>
                  </a:ext>
                </a:extLst>
              </a:tr>
              <a:tr h="1012644">
                <a:tc>
                  <a:txBody>
                    <a:bodyPr/>
                    <a:lstStyle/>
                    <a:p>
                      <a:pPr algn="ctr"/>
                      <a:r>
                        <a:rPr lang="de-DE" sz="3600" b="0" i="1" noProof="0" dirty="0">
                          <a:solidFill>
                            <a:schemeClr val="accent5"/>
                          </a:solidFill>
                          <a:latin typeface="Libre Baskerville" panose="02000000000000000000" pitchFamily="2" charset="0"/>
                        </a:rPr>
                        <a:t>04</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process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417599"/>
                  </a:ext>
                </a:extLst>
              </a:tr>
              <a:tr h="1012644">
                <a:tc>
                  <a:txBody>
                    <a:bodyPr/>
                    <a:lstStyle/>
                    <a:p>
                      <a:pPr algn="ctr"/>
                      <a:r>
                        <a:rPr lang="de-DE" sz="3600" b="0" i="1" noProof="0" dirty="0">
                          <a:solidFill>
                            <a:schemeClr val="accent5"/>
                          </a:solidFill>
                          <a:latin typeface="Libre Baskerville" panose="02000000000000000000" pitchFamily="2" charset="0"/>
                        </a:rPr>
                        <a:t>05</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Portfolio</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9959949"/>
                  </a:ext>
                </a:extLst>
              </a:tr>
            </a:tbl>
          </a:graphicData>
        </a:graphic>
      </p:graphicFrame>
    </p:spTree>
    <p:extLst>
      <p:ext uri="{BB962C8B-B14F-4D97-AF65-F5344CB8AC3E}">
        <p14:creationId xmlns:p14="http://schemas.microsoft.com/office/powerpoint/2010/main" val="209726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4502-F363-1286-1DB5-D0B0E1638A6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D2DE7E2-9D84-76A3-F518-D72E3BBE5287}"/>
              </a:ext>
            </a:extLst>
          </p:cNvPr>
          <p:cNvSpPr>
            <a:spLocks noGrp="1"/>
          </p:cNvSpPr>
          <p:nvPr>
            <p:ph type="body" idx="1"/>
          </p:nvPr>
        </p:nvSpPr>
        <p:spPr>
          <a:xfrm>
            <a:off x="5099271" y="2973109"/>
            <a:ext cx="6634922" cy="911788"/>
          </a:xfrm>
        </p:spPr>
        <p:txBody>
          <a:bodyPr/>
          <a:lstStyle/>
          <a:p>
            <a:r>
              <a:rPr lang="en-GB" dirty="0"/>
              <a:t>What are active ETFs and why are they appealing?</a:t>
            </a:r>
          </a:p>
        </p:txBody>
      </p:sp>
      <p:sp>
        <p:nvSpPr>
          <p:cNvPr id="3" name="Textplatzhalter 2">
            <a:extLst>
              <a:ext uri="{FF2B5EF4-FFF2-40B4-BE49-F238E27FC236}">
                <a16:creationId xmlns:a16="http://schemas.microsoft.com/office/drawing/2014/main" id="{23E324B8-84EB-FA5B-0ECE-8F9FDDE5EFA8}"/>
              </a:ext>
            </a:extLst>
          </p:cNvPr>
          <p:cNvSpPr>
            <a:spLocks noGrp="1"/>
          </p:cNvSpPr>
          <p:nvPr>
            <p:ph type="body" sz="quarter" idx="12"/>
          </p:nvPr>
        </p:nvSpPr>
        <p:spPr/>
        <p:txBody>
          <a:bodyPr/>
          <a:lstStyle/>
          <a:p>
            <a:r>
              <a:rPr lang="de-DE" sz="3600" dirty="0"/>
              <a:t>01</a:t>
            </a:r>
          </a:p>
        </p:txBody>
      </p:sp>
    </p:spTree>
    <p:extLst>
      <p:ext uri="{BB962C8B-B14F-4D97-AF65-F5344CB8AC3E}">
        <p14:creationId xmlns:p14="http://schemas.microsoft.com/office/powerpoint/2010/main" val="225547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4763-BEFF-67D4-9BB4-0759DD1FF34C}"/>
            </a:ext>
          </a:extLst>
        </p:cNvPr>
        <p:cNvGrpSpPr/>
        <p:nvPr/>
      </p:nvGrpSpPr>
      <p:grpSpPr>
        <a:xfrm>
          <a:off x="0" y="0"/>
          <a:ext cx="0" cy="0"/>
          <a:chOff x="0" y="0"/>
          <a:chExt cx="0" cy="0"/>
        </a:xfrm>
      </p:grpSpPr>
      <p:sp>
        <p:nvSpPr>
          <p:cNvPr id="8" name="Rechteck 4">
            <a:extLst>
              <a:ext uri="{FF2B5EF4-FFF2-40B4-BE49-F238E27FC236}">
                <a16:creationId xmlns:a16="http://schemas.microsoft.com/office/drawing/2014/main" id="{55AD3B3C-8BE4-E76C-0D90-767DB1E661D0}"/>
              </a:ext>
            </a:extLst>
          </p:cNvPr>
          <p:cNvSpPr/>
          <p:nvPr/>
        </p:nvSpPr>
        <p:spPr>
          <a:xfrm>
            <a:off x="4382280" y="2445204"/>
            <a:ext cx="4530780" cy="3406522"/>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Ein Bild, das Flugzeug, Transport, Ballon, Heißluftballon enthält.&#10;&#10;KI-generierte Inhalte können fehlerhaft sein.">
            <a:extLst>
              <a:ext uri="{FF2B5EF4-FFF2-40B4-BE49-F238E27FC236}">
                <a16:creationId xmlns:a16="http://schemas.microsoft.com/office/drawing/2014/main" id="{55E524C4-C0A4-FF08-CEBC-FE28D88BA48B}"/>
              </a:ext>
            </a:extLst>
          </p:cNvPr>
          <p:cNvPicPr>
            <a:picLocks noChangeAspect="1"/>
          </p:cNvPicPr>
          <p:nvPr/>
        </p:nvPicPr>
        <p:blipFill>
          <a:blip r:embed="rId3" cstate="print">
            <a:extLst>
              <a:ext uri="{28A0092B-C50C-407E-A947-70E740481C1C}">
                <a14:useLocalDpi xmlns:a14="http://schemas.microsoft.com/office/drawing/2010/main" val="0"/>
              </a:ext>
            </a:extLst>
          </a:blip>
          <a:srcRect l="26996" t="2" r="8872"/>
          <a:stretch/>
        </p:blipFill>
        <p:spPr>
          <a:xfrm>
            <a:off x="9143999" y="-23801"/>
            <a:ext cx="3077393" cy="6881801"/>
          </a:xfrm>
          <a:prstGeom prst="rect">
            <a:avLst/>
          </a:prstGeom>
        </p:spPr>
      </p:pic>
      <p:sp>
        <p:nvSpPr>
          <p:cNvPr id="2" name="Textplatzhalter 1">
            <a:extLst>
              <a:ext uri="{FF2B5EF4-FFF2-40B4-BE49-F238E27FC236}">
                <a16:creationId xmlns:a16="http://schemas.microsoft.com/office/drawing/2014/main" id="{2F13A016-BA04-63AF-65F0-4270E7976EFB}"/>
              </a:ext>
            </a:extLst>
          </p:cNvPr>
          <p:cNvSpPr>
            <a:spLocks noGrp="1"/>
          </p:cNvSpPr>
          <p:nvPr>
            <p:ph type="body" sz="quarter" idx="13"/>
          </p:nvPr>
        </p:nvSpPr>
        <p:spPr/>
        <p:txBody>
          <a:bodyPr/>
          <a:lstStyle/>
          <a:p>
            <a:r>
              <a:rPr lang="de-DE" dirty="0" err="1">
                <a:solidFill>
                  <a:schemeClr val="tx1"/>
                </a:solidFill>
              </a:rPr>
              <a:t>What</a:t>
            </a:r>
            <a:r>
              <a:rPr lang="de-DE" dirty="0">
                <a:solidFill>
                  <a:schemeClr val="tx1"/>
                </a:solidFill>
              </a:rPr>
              <a:t> </a:t>
            </a:r>
            <a:r>
              <a:rPr lang="de-DE" dirty="0" err="1">
                <a:solidFill>
                  <a:schemeClr val="tx1"/>
                </a:solidFill>
              </a:rPr>
              <a:t>are</a:t>
            </a:r>
            <a:r>
              <a:rPr lang="de-DE" dirty="0">
                <a:solidFill>
                  <a:schemeClr val="tx1"/>
                </a:solidFill>
              </a:rPr>
              <a:t> </a:t>
            </a:r>
            <a:r>
              <a:rPr lang="de-DE" dirty="0" err="1">
                <a:solidFill>
                  <a:schemeClr val="tx1"/>
                </a:solidFill>
              </a:rPr>
              <a:t>active</a:t>
            </a:r>
            <a:r>
              <a:rPr lang="de-DE" dirty="0">
                <a:solidFill>
                  <a:schemeClr val="tx1"/>
                </a:solidFill>
              </a:rPr>
              <a:t> ETFs?</a:t>
            </a:r>
          </a:p>
        </p:txBody>
      </p:sp>
      <p:sp>
        <p:nvSpPr>
          <p:cNvPr id="3" name="Textplatzhalter 2">
            <a:extLst>
              <a:ext uri="{FF2B5EF4-FFF2-40B4-BE49-F238E27FC236}">
                <a16:creationId xmlns:a16="http://schemas.microsoft.com/office/drawing/2014/main" id="{F5FDB368-17D6-6734-7FB4-E97063D2645B}"/>
              </a:ext>
            </a:extLst>
          </p:cNvPr>
          <p:cNvSpPr>
            <a:spLocks noGrp="1"/>
          </p:cNvSpPr>
          <p:nvPr>
            <p:ph type="body" sz="quarter" idx="14"/>
          </p:nvPr>
        </p:nvSpPr>
        <p:spPr>
          <a:xfrm>
            <a:off x="487625" y="1175009"/>
            <a:ext cx="7655266" cy="719544"/>
          </a:xfrm>
        </p:spPr>
        <p:txBody>
          <a:bodyPr vert="horz" lIns="91440" tIns="45720" rIns="91440" bIns="45720" rtlCol="0">
            <a:noAutofit/>
          </a:bodyPr>
          <a:lstStyle/>
          <a:p>
            <a:r>
              <a:rPr lang="de-DE" dirty="0">
                <a:solidFill>
                  <a:schemeClr val="tx1"/>
                </a:solidFill>
              </a:rPr>
              <a:t>An </a:t>
            </a:r>
            <a:r>
              <a:rPr lang="de-DE" dirty="0" err="1">
                <a:solidFill>
                  <a:schemeClr val="tx1"/>
                </a:solidFill>
              </a:rPr>
              <a:t>active</a:t>
            </a:r>
            <a:r>
              <a:rPr lang="de-DE" dirty="0">
                <a:solidFill>
                  <a:schemeClr val="tx1"/>
                </a:solidFill>
              </a:rPr>
              <a:t> </a:t>
            </a:r>
            <a:r>
              <a:rPr lang="de-DE" dirty="0" err="1">
                <a:solidFill>
                  <a:schemeClr val="tx1"/>
                </a:solidFill>
              </a:rPr>
              <a:t>investment</a:t>
            </a:r>
            <a:r>
              <a:rPr lang="de-DE" dirty="0">
                <a:solidFill>
                  <a:schemeClr val="tx1"/>
                </a:solidFill>
              </a:rPr>
              <a:t> </a:t>
            </a:r>
            <a:r>
              <a:rPr lang="de-DE" dirty="0" err="1">
                <a:solidFill>
                  <a:schemeClr val="tx1"/>
                </a:solidFill>
              </a:rPr>
              <a:t>strategy</a:t>
            </a:r>
            <a:r>
              <a:rPr lang="de-DE" dirty="0">
                <a:solidFill>
                  <a:schemeClr val="tx1"/>
                </a:solidFill>
              </a:rPr>
              <a:t> in an </a:t>
            </a:r>
            <a:r>
              <a:rPr lang="de-DE" dirty="0" err="1">
                <a:solidFill>
                  <a:schemeClr val="tx1"/>
                </a:solidFill>
              </a:rPr>
              <a:t>etf</a:t>
            </a:r>
            <a:r>
              <a:rPr lang="de-DE" dirty="0">
                <a:solidFill>
                  <a:schemeClr val="tx1"/>
                </a:solidFill>
              </a:rPr>
              <a:t> </a:t>
            </a:r>
            <a:r>
              <a:rPr lang="de-DE" dirty="0" err="1">
                <a:solidFill>
                  <a:schemeClr val="tx1"/>
                </a:solidFill>
              </a:rPr>
              <a:t>format</a:t>
            </a:r>
            <a:endParaRPr lang="en-GB" dirty="0">
              <a:solidFill>
                <a:schemeClr val="tx1"/>
              </a:solidFill>
            </a:endParaRPr>
          </a:p>
        </p:txBody>
      </p:sp>
      <p:sp>
        <p:nvSpPr>
          <p:cNvPr id="4" name="Foliennummernplatzhalter 3">
            <a:extLst>
              <a:ext uri="{FF2B5EF4-FFF2-40B4-BE49-F238E27FC236}">
                <a16:creationId xmlns:a16="http://schemas.microsoft.com/office/drawing/2014/main" id="{092BEC8F-AB76-B05A-0E72-298D38008946}"/>
              </a:ext>
            </a:extLst>
          </p:cNvPr>
          <p:cNvSpPr>
            <a:spLocks noGrp="1"/>
          </p:cNvSpPr>
          <p:nvPr>
            <p:ph type="sldNum" sz="quarter" idx="21"/>
          </p:nvPr>
        </p:nvSpPr>
        <p:spPr/>
        <p:txBody>
          <a:bodyPr/>
          <a:lstStyle/>
          <a:p>
            <a:fld id="{334D4FF5-5FCB-2945-841A-A3CAF61B538E}" type="slidenum">
              <a:rPr lang="en-GB" smtClean="0"/>
              <a:t>8</a:t>
            </a:fld>
            <a:endParaRPr lang="en-GB" dirty="0"/>
          </a:p>
        </p:txBody>
      </p:sp>
      <p:sp>
        <p:nvSpPr>
          <p:cNvPr id="5" name="Titel 4">
            <a:extLst>
              <a:ext uri="{FF2B5EF4-FFF2-40B4-BE49-F238E27FC236}">
                <a16:creationId xmlns:a16="http://schemas.microsoft.com/office/drawing/2014/main" id="{D5D8F973-F665-FFC1-8DCB-BE07D398AE23}"/>
              </a:ext>
            </a:extLst>
          </p:cNvPr>
          <p:cNvSpPr>
            <a:spLocks noGrp="1"/>
          </p:cNvSpPr>
          <p:nvPr>
            <p:ph type="title"/>
          </p:nvPr>
        </p:nvSpPr>
        <p:spPr>
          <a:xfrm>
            <a:off x="548497" y="308526"/>
            <a:ext cx="10515600" cy="150682"/>
          </a:xfrm>
        </p:spPr>
        <p:txBody>
          <a:bodyPr/>
          <a:lstStyle/>
          <a:p>
            <a:r>
              <a:rPr lang="en-US" dirty="0"/>
              <a:t>Overview</a:t>
            </a:r>
            <a:endParaRPr lang="en-GB" sz="1000" dirty="0"/>
          </a:p>
        </p:txBody>
      </p:sp>
      <p:sp>
        <p:nvSpPr>
          <p:cNvPr id="14" name="object 7">
            <a:extLst>
              <a:ext uri="{FF2B5EF4-FFF2-40B4-BE49-F238E27FC236}">
                <a16:creationId xmlns:a16="http://schemas.microsoft.com/office/drawing/2014/main" id="{64C13380-C9B6-0AA4-59E4-CF69B8BFE8BD}"/>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1" name="ZoneTexte 9">
            <a:extLst>
              <a:ext uri="{FF2B5EF4-FFF2-40B4-BE49-F238E27FC236}">
                <a16:creationId xmlns:a16="http://schemas.microsoft.com/office/drawing/2014/main" id="{340872E1-9EBE-7DDD-F23D-A0BA14B2A6E1}"/>
              </a:ext>
            </a:extLst>
          </p:cNvPr>
          <p:cNvSpPr txBox="1"/>
          <p:nvPr/>
        </p:nvSpPr>
        <p:spPr>
          <a:xfrm>
            <a:off x="534970" y="2697000"/>
            <a:ext cx="3477338" cy="2711191"/>
          </a:xfrm>
          <a:prstGeom prst="rect">
            <a:avLst/>
          </a:prstGeom>
          <a:noFill/>
        </p:spPr>
        <p:txBody>
          <a:bodyPr wrap="square" rtlCol="0">
            <a:spAutoFit/>
          </a:bodyPr>
          <a:lstStyle/>
          <a:p>
            <a:pPr marL="171450" indent="-171450" algn="just">
              <a:lnSpc>
                <a:spcPct val="107000"/>
              </a:lnSpc>
              <a:spcBef>
                <a:spcPts val="1200"/>
              </a:spcBef>
              <a:buClr>
                <a:schemeClr val="accent1"/>
              </a:buClr>
              <a:buFont typeface="Wingdings" panose="05000000000000000000" pitchFamily="2" charset="2"/>
              <a:buChar char="§"/>
            </a:pPr>
            <a:r>
              <a:rPr lang="en-US" sz="1200" dirty="0"/>
              <a:t>An active ETF is an </a:t>
            </a:r>
            <a:r>
              <a:rPr lang="en-US" sz="1200" b="1" dirty="0"/>
              <a:t>exchange-traded fund that is actively managed</a:t>
            </a:r>
          </a:p>
          <a:p>
            <a:pPr marL="171450" indent="-171450" algn="just">
              <a:lnSpc>
                <a:spcPct val="107000"/>
              </a:lnSpc>
              <a:spcBef>
                <a:spcPts val="1200"/>
              </a:spcBef>
              <a:buClr>
                <a:schemeClr val="accent1"/>
              </a:buClr>
              <a:buFont typeface="Wingdings" panose="05000000000000000000" pitchFamily="2" charset="2"/>
              <a:buChar char="§"/>
            </a:pPr>
            <a:r>
              <a:rPr lang="en-US" sz="1200" dirty="0"/>
              <a:t>When looking at ETFs it is important to note that </a:t>
            </a:r>
            <a:r>
              <a:rPr lang="en-US" sz="1200" b="1" dirty="0"/>
              <a:t>terms like “passive”, “ETF” or “index” are not synonymous</a:t>
            </a:r>
          </a:p>
          <a:p>
            <a:pPr marL="171450" indent="-171450" algn="just">
              <a:lnSpc>
                <a:spcPct val="107000"/>
              </a:lnSpc>
              <a:spcBef>
                <a:spcPts val="1200"/>
              </a:spcBef>
              <a:buClr>
                <a:schemeClr val="accent1"/>
              </a:buClr>
              <a:buFont typeface="Wingdings" panose="05000000000000000000" pitchFamily="2" charset="2"/>
              <a:buChar char="§"/>
            </a:pPr>
            <a:r>
              <a:rPr lang="en-US" sz="1200" dirty="0"/>
              <a:t>A </a:t>
            </a:r>
            <a:r>
              <a:rPr lang="en-US" sz="1200" b="1" dirty="0"/>
              <a:t>variety of strategies can be placed into  the ETF structure </a:t>
            </a:r>
            <a:r>
              <a:rPr lang="en-US" sz="1200" dirty="0"/>
              <a:t>to leverage its benefits, not just passive ones</a:t>
            </a:r>
          </a:p>
          <a:p>
            <a:pPr marL="171450" indent="-171450" algn="just">
              <a:lnSpc>
                <a:spcPct val="107000"/>
              </a:lnSpc>
              <a:spcBef>
                <a:spcPts val="1200"/>
              </a:spcBef>
              <a:buClr>
                <a:schemeClr val="accent1"/>
              </a:buClr>
              <a:buFont typeface="Wingdings" panose="05000000000000000000" pitchFamily="2" charset="2"/>
              <a:buChar char="§"/>
            </a:pPr>
            <a:r>
              <a:rPr lang="en-US" sz="1200" dirty="0"/>
              <a:t>Unlike passive ETFs which track a benchmark index, an </a:t>
            </a:r>
            <a:r>
              <a:rPr lang="en-US" sz="1200" b="1" dirty="0"/>
              <a:t>active ETF seeks to outperform the benchmark.</a:t>
            </a:r>
          </a:p>
        </p:txBody>
      </p:sp>
      <p:sp>
        <p:nvSpPr>
          <p:cNvPr id="19" name="Textfeld 18">
            <a:extLst>
              <a:ext uri="{FF2B5EF4-FFF2-40B4-BE49-F238E27FC236}">
                <a16:creationId xmlns:a16="http://schemas.microsoft.com/office/drawing/2014/main" id="{115B931B-2C43-8A44-F236-AEB0A1A91C64}"/>
              </a:ext>
            </a:extLst>
          </p:cNvPr>
          <p:cNvSpPr txBox="1"/>
          <p:nvPr/>
        </p:nvSpPr>
        <p:spPr>
          <a:xfrm>
            <a:off x="5056515"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a:t>The ETF </a:t>
            </a:r>
            <a:r>
              <a:rPr lang="de-DE" b="0" dirty="0" err="1"/>
              <a:t>itself</a:t>
            </a:r>
            <a:r>
              <a:rPr lang="de-DE" b="0" dirty="0"/>
              <a:t> </a:t>
            </a:r>
            <a:r>
              <a:rPr lang="de-DE" b="0" dirty="0" err="1"/>
              <a:t>is</a:t>
            </a:r>
            <a:r>
              <a:rPr lang="de-DE" b="0" dirty="0"/>
              <a:t> just a </a:t>
            </a:r>
            <a:r>
              <a:rPr lang="de-DE" b="0" dirty="0" err="1"/>
              <a:t>wrapper</a:t>
            </a:r>
            <a:endParaRPr lang="en-GB" b="0" dirty="0"/>
          </a:p>
        </p:txBody>
      </p:sp>
      <p:sp>
        <p:nvSpPr>
          <p:cNvPr id="23" name="Ellipse 22">
            <a:extLst>
              <a:ext uri="{FF2B5EF4-FFF2-40B4-BE49-F238E27FC236}">
                <a16:creationId xmlns:a16="http://schemas.microsoft.com/office/drawing/2014/main" id="{BDB888FB-6AA3-484E-D9AC-E211D074E3BB}"/>
              </a:ext>
            </a:extLst>
          </p:cNvPr>
          <p:cNvSpPr/>
          <p:nvPr/>
        </p:nvSpPr>
        <p:spPr>
          <a:xfrm>
            <a:off x="4715370" y="2834490"/>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Passive</a:t>
            </a:r>
            <a:endParaRPr lang="en-GB" sz="1200" dirty="0">
              <a:solidFill>
                <a:schemeClr val="tx1"/>
              </a:solidFill>
            </a:endParaRPr>
          </a:p>
        </p:txBody>
      </p:sp>
      <p:sp>
        <p:nvSpPr>
          <p:cNvPr id="24" name="Ellipse 23">
            <a:extLst>
              <a:ext uri="{FF2B5EF4-FFF2-40B4-BE49-F238E27FC236}">
                <a16:creationId xmlns:a16="http://schemas.microsoft.com/office/drawing/2014/main" id="{68B22861-A4E3-2BC0-6547-7AA8E5BCADB4}"/>
              </a:ext>
            </a:extLst>
          </p:cNvPr>
          <p:cNvSpPr/>
          <p:nvPr/>
        </p:nvSpPr>
        <p:spPr>
          <a:xfrm>
            <a:off x="6143690" y="2826995"/>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Smart Beta</a:t>
            </a:r>
            <a:endParaRPr lang="en-GB" sz="1200" dirty="0">
              <a:solidFill>
                <a:schemeClr val="tx1"/>
              </a:solidFill>
            </a:endParaRPr>
          </a:p>
        </p:txBody>
      </p:sp>
      <p:sp>
        <p:nvSpPr>
          <p:cNvPr id="25" name="Ellipse 24">
            <a:extLst>
              <a:ext uri="{FF2B5EF4-FFF2-40B4-BE49-F238E27FC236}">
                <a16:creationId xmlns:a16="http://schemas.microsoft.com/office/drawing/2014/main" id="{5686C0F8-C261-070B-F9D7-F9DF6BFEFEE8}"/>
              </a:ext>
            </a:extLst>
          </p:cNvPr>
          <p:cNvSpPr/>
          <p:nvPr/>
        </p:nvSpPr>
        <p:spPr>
          <a:xfrm>
            <a:off x="7544683" y="2826995"/>
            <a:ext cx="1031021" cy="85353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t>Active</a:t>
            </a:r>
            <a:endParaRPr lang="en-GB" sz="1200" dirty="0"/>
          </a:p>
        </p:txBody>
      </p:sp>
      <p:sp>
        <p:nvSpPr>
          <p:cNvPr id="26" name="Rechteck 25">
            <a:extLst>
              <a:ext uri="{FF2B5EF4-FFF2-40B4-BE49-F238E27FC236}">
                <a16:creationId xmlns:a16="http://schemas.microsoft.com/office/drawing/2014/main" id="{353E99F6-BF7D-ABC6-80FC-B9D6969EB3B0}"/>
              </a:ext>
            </a:extLst>
          </p:cNvPr>
          <p:cNvSpPr/>
          <p:nvPr/>
        </p:nvSpPr>
        <p:spPr>
          <a:xfrm>
            <a:off x="4569842" y="5180166"/>
            <a:ext cx="1239510" cy="3708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ETF</a:t>
            </a:r>
            <a:endParaRPr lang="en-GB" sz="1200" dirty="0"/>
          </a:p>
        </p:txBody>
      </p:sp>
      <p:sp>
        <p:nvSpPr>
          <p:cNvPr id="27" name="Rechteck 26">
            <a:extLst>
              <a:ext uri="{FF2B5EF4-FFF2-40B4-BE49-F238E27FC236}">
                <a16:creationId xmlns:a16="http://schemas.microsoft.com/office/drawing/2014/main" id="{D3730903-8BFE-DF5E-BA05-BA329E9D7FC6}"/>
              </a:ext>
            </a:extLst>
          </p:cNvPr>
          <p:cNvSpPr/>
          <p:nvPr/>
        </p:nvSpPr>
        <p:spPr>
          <a:xfrm>
            <a:off x="6026389"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Mutual Fund</a:t>
            </a:r>
            <a:endParaRPr lang="en-GB" sz="1200" dirty="0">
              <a:solidFill>
                <a:schemeClr val="tx1"/>
              </a:solidFill>
            </a:endParaRPr>
          </a:p>
        </p:txBody>
      </p:sp>
      <p:sp>
        <p:nvSpPr>
          <p:cNvPr id="28" name="Rechteck 27">
            <a:extLst>
              <a:ext uri="{FF2B5EF4-FFF2-40B4-BE49-F238E27FC236}">
                <a16:creationId xmlns:a16="http://schemas.microsoft.com/office/drawing/2014/main" id="{837DB679-4262-291D-95F9-60164393767C}"/>
              </a:ext>
            </a:extLst>
          </p:cNvPr>
          <p:cNvSpPr/>
          <p:nvPr/>
        </p:nvSpPr>
        <p:spPr>
          <a:xfrm>
            <a:off x="7467584"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Mandate</a:t>
            </a:r>
            <a:endParaRPr lang="en-GB" sz="1200" dirty="0">
              <a:solidFill>
                <a:schemeClr val="tx1"/>
              </a:solidFill>
            </a:endParaRPr>
          </a:p>
        </p:txBody>
      </p:sp>
      <p:sp>
        <p:nvSpPr>
          <p:cNvPr id="29" name="Rechteck 28">
            <a:extLst>
              <a:ext uri="{FF2B5EF4-FFF2-40B4-BE49-F238E27FC236}">
                <a16:creationId xmlns:a16="http://schemas.microsoft.com/office/drawing/2014/main" id="{F44A7293-9DDB-9328-EF4D-B15658701A7F}"/>
              </a:ext>
            </a:extLst>
          </p:cNvPr>
          <p:cNvSpPr/>
          <p:nvPr/>
        </p:nvSpPr>
        <p:spPr>
          <a:xfrm>
            <a:off x="4561217" y="4237591"/>
            <a:ext cx="4137252" cy="3708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Strategy is independent from the vehicle</a:t>
            </a:r>
          </a:p>
        </p:txBody>
      </p:sp>
      <p:sp>
        <p:nvSpPr>
          <p:cNvPr id="30" name="Gleichschenkliges Dreieck 29">
            <a:extLst>
              <a:ext uri="{FF2B5EF4-FFF2-40B4-BE49-F238E27FC236}">
                <a16:creationId xmlns:a16="http://schemas.microsoft.com/office/drawing/2014/main" id="{FAAA3CC6-38D1-5EA2-2E72-2F21876091A1}"/>
              </a:ext>
            </a:extLst>
          </p:cNvPr>
          <p:cNvSpPr/>
          <p:nvPr/>
        </p:nvSpPr>
        <p:spPr>
          <a:xfrm>
            <a:off x="6238875" y="394891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leichschenkliges Dreieck 30">
            <a:extLst>
              <a:ext uri="{FF2B5EF4-FFF2-40B4-BE49-F238E27FC236}">
                <a16:creationId xmlns:a16="http://schemas.microsoft.com/office/drawing/2014/main" id="{EFFAED04-6161-28C9-A1DE-4AFDA508AB1A}"/>
              </a:ext>
            </a:extLst>
          </p:cNvPr>
          <p:cNvSpPr/>
          <p:nvPr/>
        </p:nvSpPr>
        <p:spPr>
          <a:xfrm rot="10800000">
            <a:off x="6238875" y="468310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platzhalter 10">
            <a:extLst>
              <a:ext uri="{FF2B5EF4-FFF2-40B4-BE49-F238E27FC236}">
                <a16:creationId xmlns:a16="http://schemas.microsoft.com/office/drawing/2014/main" id="{BCA09663-AEDC-2092-7993-918479BF1E6C}"/>
              </a:ext>
            </a:extLst>
          </p:cNvPr>
          <p:cNvSpPr txBox="1">
            <a:spLocks/>
          </p:cNvSpPr>
          <p:nvPr/>
        </p:nvSpPr>
        <p:spPr>
          <a:xfrm>
            <a:off x="502920" y="586404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7" name="Textfeld 6">
            <a:extLst>
              <a:ext uri="{FF2B5EF4-FFF2-40B4-BE49-F238E27FC236}">
                <a16:creationId xmlns:a16="http://schemas.microsoft.com/office/drawing/2014/main" id="{D78FB563-BA6E-15B9-43C5-C6712CF8591C}"/>
              </a:ext>
            </a:extLst>
          </p:cNvPr>
          <p:cNvSpPr txBox="1"/>
          <p:nvPr/>
        </p:nvSpPr>
        <p:spPr>
          <a:xfrm>
            <a:off x="677571"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err="1"/>
              <a:t>What</a:t>
            </a:r>
            <a:r>
              <a:rPr lang="de-DE" b="0" dirty="0"/>
              <a:t> </a:t>
            </a:r>
            <a:r>
              <a:rPr lang="de-DE" b="0" dirty="0" err="1"/>
              <a:t>are</a:t>
            </a:r>
            <a:r>
              <a:rPr lang="de-DE" b="0" dirty="0"/>
              <a:t> </a:t>
            </a:r>
            <a:r>
              <a:rPr lang="de-DE" b="0" dirty="0" err="1"/>
              <a:t>active</a:t>
            </a:r>
            <a:r>
              <a:rPr lang="de-DE" b="0" dirty="0"/>
              <a:t> ETFs?</a:t>
            </a:r>
          </a:p>
        </p:txBody>
      </p:sp>
      <p:sp>
        <p:nvSpPr>
          <p:cNvPr id="13" name="Espace réservé du texte 5">
            <a:extLst>
              <a:ext uri="{FF2B5EF4-FFF2-40B4-BE49-F238E27FC236}">
                <a16:creationId xmlns:a16="http://schemas.microsoft.com/office/drawing/2014/main" id="{DA49368C-E6DB-C6E6-2C74-298040F2559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62509072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D750-13B1-6554-3AAB-C6BBF9C54E69}"/>
            </a:ext>
          </a:extLst>
        </p:cNvPr>
        <p:cNvGrpSpPr/>
        <p:nvPr/>
      </p:nvGrpSpPr>
      <p:grpSpPr>
        <a:xfrm>
          <a:off x="0" y="0"/>
          <a:ext cx="0" cy="0"/>
          <a:chOff x="0" y="0"/>
          <a:chExt cx="0" cy="0"/>
        </a:xfrm>
      </p:grpSpPr>
      <p:sp>
        <p:nvSpPr>
          <p:cNvPr id="7" name="Rectangle 8">
            <a:extLst>
              <a:ext uri="{FF2B5EF4-FFF2-40B4-BE49-F238E27FC236}">
                <a16:creationId xmlns:a16="http://schemas.microsoft.com/office/drawing/2014/main" id="{BCA1EDDF-E8E1-A54B-89AE-7F59DADED7EE}"/>
              </a:ext>
            </a:extLst>
          </p:cNvPr>
          <p:cNvSpPr/>
          <p:nvPr/>
        </p:nvSpPr>
        <p:spPr>
          <a:xfrm>
            <a:off x="8196171" y="2286000"/>
            <a:ext cx="3995829" cy="4572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defRPr/>
            </a:pPr>
            <a:endParaRPr lang="fr-FR" sz="1985">
              <a:solidFill>
                <a:srgbClr val="FFFFFF"/>
              </a:solidFill>
              <a:latin typeface="Lato"/>
            </a:endParaRPr>
          </a:p>
        </p:txBody>
      </p:sp>
      <p:sp>
        <p:nvSpPr>
          <p:cNvPr id="3" name="Espace réservé du numéro de diapositive 2">
            <a:extLst>
              <a:ext uri="{FF2B5EF4-FFF2-40B4-BE49-F238E27FC236}">
                <a16:creationId xmlns:a16="http://schemas.microsoft.com/office/drawing/2014/main" id="{E35C73D9-6D92-20BB-CDE5-F28CED08E47C}"/>
              </a:ext>
            </a:extLst>
          </p:cNvPr>
          <p:cNvSpPr>
            <a:spLocks noGrp="1"/>
          </p:cNvSpPr>
          <p:nvPr>
            <p:ph type="sldNum" sz="quarter" idx="21"/>
          </p:nvPr>
        </p:nvSpPr>
        <p:spPr/>
        <p:txBody>
          <a:bodyPr/>
          <a:lstStyle/>
          <a:p>
            <a:fld id="{334D4FF5-5FCB-2945-841A-A3CAF61B538E}" type="slidenum">
              <a:rPr lang="fr-FR" b="0" smtClean="0">
                <a:solidFill>
                  <a:schemeClr val="bg1"/>
                </a:solidFill>
              </a:rPr>
              <a:pPr/>
              <a:t>9</a:t>
            </a:fld>
            <a:endParaRPr lang="fr-FR" b="0" dirty="0">
              <a:solidFill>
                <a:schemeClr val="bg1"/>
              </a:solidFill>
            </a:endParaRPr>
          </a:p>
        </p:txBody>
      </p:sp>
      <p:sp>
        <p:nvSpPr>
          <p:cNvPr id="4" name="Espace réservé du texte 3">
            <a:extLst>
              <a:ext uri="{FF2B5EF4-FFF2-40B4-BE49-F238E27FC236}">
                <a16:creationId xmlns:a16="http://schemas.microsoft.com/office/drawing/2014/main" id="{ABDF5A54-E1C7-7D0A-E86F-F3CB7CD8981C}"/>
              </a:ext>
            </a:extLst>
          </p:cNvPr>
          <p:cNvSpPr>
            <a:spLocks noGrp="1"/>
          </p:cNvSpPr>
          <p:nvPr>
            <p:ph type="body" sz="quarter" idx="13"/>
          </p:nvPr>
        </p:nvSpPr>
        <p:spPr/>
        <p:txBody>
          <a:bodyPr/>
          <a:lstStyle/>
          <a:p>
            <a:pPr defTabSz="419938">
              <a:defRPr/>
            </a:pPr>
            <a:r>
              <a:rPr lang="en-GB" i="0" dirty="0">
                <a:solidFill>
                  <a:schemeClr val="tx1"/>
                </a:solidFill>
                <a:ea typeface="+mj-ea"/>
                <a:cs typeface="+mj-cs"/>
              </a:rPr>
              <a:t>Active ETF: A growing force in Europe</a:t>
            </a:r>
          </a:p>
        </p:txBody>
      </p:sp>
      <p:sp>
        <p:nvSpPr>
          <p:cNvPr id="46" name="Espace réservé du texte 5">
            <a:extLst>
              <a:ext uri="{FF2B5EF4-FFF2-40B4-BE49-F238E27FC236}">
                <a16:creationId xmlns:a16="http://schemas.microsoft.com/office/drawing/2014/main" id="{60987B18-425D-6886-3F05-211CF0DEEBA3}"/>
              </a:ext>
            </a:extLst>
          </p:cNvPr>
          <p:cNvSpPr txBox="1">
            <a:spLocks/>
          </p:cNvSpPr>
          <p:nvPr/>
        </p:nvSpPr>
        <p:spPr>
          <a:xfrm>
            <a:off x="468768" y="1175009"/>
            <a:ext cx="10939339"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GB" dirty="0">
                <a:solidFill>
                  <a:schemeClr val="tx1"/>
                </a:solidFill>
                <a:latin typeface="Lato Light" panose="020F0302020204030203" pitchFamily="34" charset="0"/>
              </a:rPr>
              <a:t>Although still much more established in the US, Active ETF are rapidly gaining momentum in Europe</a:t>
            </a:r>
          </a:p>
        </p:txBody>
      </p:sp>
      <p:sp>
        <p:nvSpPr>
          <p:cNvPr id="15" name="Textplatzhalter 10">
            <a:extLst>
              <a:ext uri="{FF2B5EF4-FFF2-40B4-BE49-F238E27FC236}">
                <a16:creationId xmlns:a16="http://schemas.microsoft.com/office/drawing/2014/main" id="{A95B7082-7383-134E-F326-36AF72B0A5A7}"/>
              </a:ext>
            </a:extLst>
          </p:cNvPr>
          <p:cNvSpPr txBox="1">
            <a:spLocks/>
          </p:cNvSpPr>
          <p:nvPr/>
        </p:nvSpPr>
        <p:spPr>
          <a:xfrm>
            <a:off x="502920" y="5874900"/>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16" name="Espace réservé du texte 5">
            <a:extLst>
              <a:ext uri="{FF2B5EF4-FFF2-40B4-BE49-F238E27FC236}">
                <a16:creationId xmlns:a16="http://schemas.microsoft.com/office/drawing/2014/main" id="{E68A450A-FCC9-0DFD-73A1-73B7A5BA304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Morningstar, </a:t>
            </a:r>
            <a:r>
              <a:rPr lang="fr-FR" sz="800" dirty="0" err="1">
                <a:latin typeface="Lato" panose="020F0502020204030203" pitchFamily="34" charset="0"/>
              </a:rPr>
              <a:t>Fidelity</a:t>
            </a:r>
            <a:r>
              <a:rPr lang="fr-FR" sz="800" dirty="0">
                <a:latin typeface="Lato" panose="020F0502020204030203" pitchFamily="34" charset="0"/>
              </a:rPr>
              <a:t>, </a:t>
            </a:r>
            <a:r>
              <a:rPr lang="en-GB" sz="800" dirty="0">
                <a:latin typeface="Lato" panose="020F0502020204030203" pitchFamily="34" charset="0"/>
              </a:rPr>
              <a:t>Coalition Greenwich; </a:t>
            </a:r>
            <a:r>
              <a:rPr lang="en-GB" sz="800" dirty="0" err="1">
                <a:latin typeface="Lato" panose="020F0502020204030203" pitchFamily="34" charset="0"/>
              </a:rPr>
              <a:t>Trackinsight</a:t>
            </a:r>
            <a:r>
              <a:rPr lang="en-GB" sz="800" dirty="0">
                <a:latin typeface="Lato" panose="020F0502020204030203" pitchFamily="34" charset="0"/>
              </a:rPr>
              <a:t> Global ETF Survey 2024 | Data as of 31/12/2024 </a:t>
            </a:r>
            <a:r>
              <a:rPr lang="fr-FR" sz="800" dirty="0">
                <a:latin typeface="Lato" panose="020F0502020204030203" pitchFamily="34" charset="0"/>
              </a:rPr>
              <a:t>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8D5AAEA0-5DE4-EA46-B695-C6277EC0FEDA}"/>
              </a:ext>
            </a:extLst>
          </p:cNvPr>
          <p:cNvSpPr>
            <a:spLocks noGrp="1"/>
          </p:cNvSpPr>
          <p:nvPr>
            <p:ph type="title"/>
          </p:nvPr>
        </p:nvSpPr>
        <p:spPr>
          <a:xfrm>
            <a:off x="548640" y="308526"/>
            <a:ext cx="10515600" cy="150682"/>
          </a:xfrm>
        </p:spPr>
        <p:txBody>
          <a:bodyPr/>
          <a:lstStyle/>
          <a:p>
            <a:r>
              <a:rPr lang="en-US" dirty="0"/>
              <a:t>Overview</a:t>
            </a:r>
          </a:p>
        </p:txBody>
      </p:sp>
      <p:sp>
        <p:nvSpPr>
          <p:cNvPr id="2" name="object 7">
            <a:extLst>
              <a:ext uri="{FF2B5EF4-FFF2-40B4-BE49-F238E27FC236}">
                <a16:creationId xmlns:a16="http://schemas.microsoft.com/office/drawing/2014/main" id="{A42F73CF-E82E-933D-1D54-3DF46F3CCA4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7" name="Rechteck 16">
            <a:extLst>
              <a:ext uri="{FF2B5EF4-FFF2-40B4-BE49-F238E27FC236}">
                <a16:creationId xmlns:a16="http://schemas.microsoft.com/office/drawing/2014/main" id="{F81C110D-3092-567B-BEBC-A819F69F820E}"/>
              </a:ext>
            </a:extLst>
          </p:cNvPr>
          <p:cNvSpPr/>
          <p:nvPr/>
        </p:nvSpPr>
        <p:spPr>
          <a:xfrm>
            <a:off x="548640" y="3658892"/>
            <a:ext cx="6936242" cy="2224354"/>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18" name="Gruppieren 17">
            <a:extLst>
              <a:ext uri="{FF2B5EF4-FFF2-40B4-BE49-F238E27FC236}">
                <a16:creationId xmlns:a16="http://schemas.microsoft.com/office/drawing/2014/main" id="{893B384D-D7C2-4BD7-F5AB-56F0E8AC983F}"/>
              </a:ext>
            </a:extLst>
          </p:cNvPr>
          <p:cNvGrpSpPr/>
          <p:nvPr/>
        </p:nvGrpSpPr>
        <p:grpSpPr>
          <a:xfrm>
            <a:off x="1059259" y="3802438"/>
            <a:ext cx="5943600" cy="2028165"/>
            <a:chOff x="654050" y="7031575"/>
            <a:chExt cx="6248396" cy="2579017"/>
          </a:xfrm>
        </p:grpSpPr>
        <p:graphicFrame>
          <p:nvGraphicFramePr>
            <p:cNvPr id="19" name="Diagramm 18">
              <a:extLst>
                <a:ext uri="{FF2B5EF4-FFF2-40B4-BE49-F238E27FC236}">
                  <a16:creationId xmlns:a16="http://schemas.microsoft.com/office/drawing/2014/main" id="{1E7754DC-B5E6-51D5-8562-8081F488BB68}"/>
                </a:ext>
              </a:extLst>
            </p:cNvPr>
            <p:cNvGraphicFramePr>
              <a:graphicFrameLocks/>
            </p:cNvGraphicFramePr>
            <p:nvPr/>
          </p:nvGraphicFramePr>
          <p:xfrm>
            <a:off x="654050" y="7075538"/>
            <a:ext cx="6248396" cy="2535054"/>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Gerade Verbindung mit Pfeil 19">
              <a:extLst>
                <a:ext uri="{FF2B5EF4-FFF2-40B4-BE49-F238E27FC236}">
                  <a16:creationId xmlns:a16="http://schemas.microsoft.com/office/drawing/2014/main" id="{EE08FBAA-C45A-0BE3-D70B-11DC0030C06F}"/>
                </a:ext>
              </a:extLst>
            </p:cNvPr>
            <p:cNvCxnSpPr>
              <a:cxnSpLocks/>
              <a:endCxn id="28" idx="1"/>
            </p:cNvCxnSpPr>
            <p:nvPr/>
          </p:nvCxnSpPr>
          <p:spPr>
            <a:xfrm flipV="1">
              <a:off x="1627085" y="7187651"/>
              <a:ext cx="4317602" cy="1087660"/>
            </a:xfrm>
            <a:prstGeom prst="straightConnector1">
              <a:avLst/>
            </a:prstGeom>
            <a:solidFill>
              <a:schemeClr val="bg1"/>
            </a:solidFill>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18E163A1-8EFF-FF3B-C9F7-DE83D8523B19}"/>
                </a:ext>
              </a:extLst>
            </p:cNvPr>
            <p:cNvSpPr/>
            <p:nvPr/>
          </p:nvSpPr>
          <p:spPr>
            <a:xfrm>
              <a:off x="3598616" y="7570726"/>
              <a:ext cx="344089" cy="30415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bg1"/>
                  </a:solidFill>
                </a:rPr>
                <a:t>x5</a:t>
              </a:r>
            </a:p>
          </p:txBody>
        </p:sp>
        <p:sp>
          <p:nvSpPr>
            <p:cNvPr id="22" name="Textfeld 21">
              <a:extLst>
                <a:ext uri="{FF2B5EF4-FFF2-40B4-BE49-F238E27FC236}">
                  <a16:creationId xmlns:a16="http://schemas.microsoft.com/office/drawing/2014/main" id="{F0E684F0-1652-6337-9017-32F416BA26F2}"/>
                </a:ext>
              </a:extLst>
            </p:cNvPr>
            <p:cNvSpPr txBox="1"/>
            <p:nvPr/>
          </p:nvSpPr>
          <p:spPr>
            <a:xfrm>
              <a:off x="1179809" y="8262499"/>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13</a:t>
              </a:r>
            </a:p>
          </p:txBody>
        </p:sp>
        <p:sp>
          <p:nvSpPr>
            <p:cNvPr id="23" name="Textfeld 22">
              <a:extLst>
                <a:ext uri="{FF2B5EF4-FFF2-40B4-BE49-F238E27FC236}">
                  <a16:creationId xmlns:a16="http://schemas.microsoft.com/office/drawing/2014/main" id="{C05A7882-D3A6-7517-DD14-7F9A9456A741}"/>
                </a:ext>
              </a:extLst>
            </p:cNvPr>
            <p:cNvSpPr txBox="1"/>
            <p:nvPr/>
          </p:nvSpPr>
          <p:spPr>
            <a:xfrm>
              <a:off x="2374849" y="8125088"/>
              <a:ext cx="432000" cy="274821"/>
            </a:xfrm>
            <a:prstGeom prst="rect">
              <a:avLst/>
            </a:prstGeom>
            <a:noFill/>
          </p:spPr>
          <p:txBody>
            <a:bodyPr wrap="square" lIns="36000" tIns="36000" rIns="36000" bIns="36000" rtlCol="0" anchor="ctr" anchorCtr="0">
              <a:spAutoFit/>
            </a:bodyPr>
            <a:lstStyle/>
            <a:p>
              <a:pPr algn="ctr"/>
              <a:r>
                <a:rPr lang="en-US" sz="900" b="1" dirty="0"/>
                <a:t>21</a:t>
              </a:r>
            </a:p>
          </p:txBody>
        </p:sp>
        <p:sp>
          <p:nvSpPr>
            <p:cNvPr id="24" name="Textfeld 23">
              <a:extLst>
                <a:ext uri="{FF2B5EF4-FFF2-40B4-BE49-F238E27FC236}">
                  <a16:creationId xmlns:a16="http://schemas.microsoft.com/office/drawing/2014/main" id="{22CF6590-9FE8-6B64-28C8-937EB4679270}"/>
                </a:ext>
              </a:extLst>
            </p:cNvPr>
            <p:cNvSpPr txBox="1"/>
            <p:nvPr/>
          </p:nvSpPr>
          <p:spPr>
            <a:xfrm>
              <a:off x="3562248" y="8075895"/>
              <a:ext cx="432000" cy="274821"/>
            </a:xfrm>
            <a:prstGeom prst="rect">
              <a:avLst/>
            </a:prstGeom>
            <a:noFill/>
          </p:spPr>
          <p:txBody>
            <a:bodyPr wrap="square" lIns="36000" tIns="36000" rIns="36000" bIns="36000" rtlCol="0" anchor="ctr" anchorCtr="0">
              <a:spAutoFit/>
            </a:bodyPr>
            <a:lstStyle/>
            <a:p>
              <a:pPr algn="ctr"/>
              <a:r>
                <a:rPr lang="en-US" sz="900" b="1" dirty="0"/>
                <a:t>23</a:t>
              </a:r>
            </a:p>
          </p:txBody>
        </p:sp>
        <p:sp>
          <p:nvSpPr>
            <p:cNvPr id="27" name="Textfeld 26">
              <a:extLst>
                <a:ext uri="{FF2B5EF4-FFF2-40B4-BE49-F238E27FC236}">
                  <a16:creationId xmlns:a16="http://schemas.microsoft.com/office/drawing/2014/main" id="{32367B9B-2137-A434-CEA5-B2E47172D8DF}"/>
                </a:ext>
              </a:extLst>
            </p:cNvPr>
            <p:cNvSpPr txBox="1"/>
            <p:nvPr/>
          </p:nvSpPr>
          <p:spPr>
            <a:xfrm>
              <a:off x="4755422" y="7813521"/>
              <a:ext cx="432000" cy="274821"/>
            </a:xfrm>
            <a:prstGeom prst="rect">
              <a:avLst/>
            </a:prstGeom>
            <a:noFill/>
          </p:spPr>
          <p:txBody>
            <a:bodyPr wrap="square" lIns="36000" tIns="36000" rIns="36000" bIns="36000" rtlCol="0" anchor="ctr" anchorCtr="0">
              <a:spAutoFit/>
            </a:bodyPr>
            <a:lstStyle/>
            <a:p>
              <a:pPr algn="ctr"/>
              <a:r>
                <a:rPr lang="en-US" sz="900" b="1" dirty="0"/>
                <a:t>33</a:t>
              </a:r>
            </a:p>
          </p:txBody>
        </p:sp>
        <p:sp>
          <p:nvSpPr>
            <p:cNvPr id="28" name="Textfeld 27">
              <a:extLst>
                <a:ext uri="{FF2B5EF4-FFF2-40B4-BE49-F238E27FC236}">
                  <a16:creationId xmlns:a16="http://schemas.microsoft.com/office/drawing/2014/main" id="{C0F1AFF0-45E5-676E-D1F7-0FE03BC1E5B4}"/>
                </a:ext>
              </a:extLst>
            </p:cNvPr>
            <p:cNvSpPr txBox="1"/>
            <p:nvPr/>
          </p:nvSpPr>
          <p:spPr>
            <a:xfrm>
              <a:off x="5944687" y="7031575"/>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55</a:t>
              </a:r>
            </a:p>
          </p:txBody>
        </p:sp>
      </p:grpSp>
      <p:sp>
        <p:nvSpPr>
          <p:cNvPr id="29" name="Espace réservé du texte 16">
            <a:extLst>
              <a:ext uri="{FF2B5EF4-FFF2-40B4-BE49-F238E27FC236}">
                <a16:creationId xmlns:a16="http://schemas.microsoft.com/office/drawing/2014/main" id="{41FEB65C-4BC2-961B-F646-C052C205AC11}"/>
              </a:ext>
            </a:extLst>
          </p:cNvPr>
          <p:cNvSpPr txBox="1">
            <a:spLocks/>
          </p:cNvSpPr>
          <p:nvPr/>
        </p:nvSpPr>
        <p:spPr>
          <a:xfrm>
            <a:off x="1889243" y="3516396"/>
            <a:ext cx="4255036"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Active ETFS AUM in Europe (€BN)</a:t>
            </a:r>
          </a:p>
        </p:txBody>
      </p:sp>
      <p:sp>
        <p:nvSpPr>
          <p:cNvPr id="5" name="Textplatzhalter 24">
            <a:extLst>
              <a:ext uri="{FF2B5EF4-FFF2-40B4-BE49-F238E27FC236}">
                <a16:creationId xmlns:a16="http://schemas.microsoft.com/office/drawing/2014/main" id="{DEAFDEE5-D8A7-8B05-EE49-8996CB34D262}"/>
              </a:ext>
            </a:extLst>
          </p:cNvPr>
          <p:cNvSpPr txBox="1">
            <a:spLocks/>
          </p:cNvSpPr>
          <p:nvPr/>
        </p:nvSpPr>
        <p:spPr>
          <a:xfrm>
            <a:off x="460141" y="2352301"/>
            <a:ext cx="7516525" cy="869050"/>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100" dirty="0"/>
              <a:t>Globally there are $1,100 billion in assets under management in active ETFs which account for 7% of total ETF </a:t>
            </a:r>
            <a:r>
              <a:rPr lang="en-GB" sz="1100" dirty="0" err="1"/>
              <a:t>AuM</a:t>
            </a:r>
            <a:r>
              <a:rPr lang="en-GB" sz="1100" dirty="0"/>
              <a:t> </a:t>
            </a:r>
          </a:p>
          <a:p>
            <a:pPr algn="just"/>
            <a:r>
              <a:rPr lang="en-US" sz="1100" dirty="0"/>
              <a:t>The </a:t>
            </a:r>
            <a:r>
              <a:rPr lang="en-US" sz="1100" b="1" dirty="0"/>
              <a:t>majority of assets</a:t>
            </a:r>
            <a:r>
              <a:rPr lang="en-US" sz="1100" dirty="0"/>
              <a:t>, over $ 800bn are still held in active ETFs launched </a:t>
            </a:r>
            <a:r>
              <a:rPr lang="en-US" sz="1100" b="1" dirty="0"/>
              <a:t>in the US</a:t>
            </a:r>
            <a:r>
              <a:rPr lang="en-US" sz="1100" dirty="0"/>
              <a:t>, making up 8% of total US market</a:t>
            </a:r>
          </a:p>
          <a:p>
            <a:pPr algn="just"/>
            <a:r>
              <a:rPr lang="en-US" sz="1100" dirty="0"/>
              <a:t>In </a:t>
            </a:r>
            <a:r>
              <a:rPr lang="en-US" sz="1100" b="1" dirty="0"/>
              <a:t>Europe</a:t>
            </a:r>
            <a:r>
              <a:rPr lang="en-US" sz="1100" dirty="0"/>
              <a:t>, </a:t>
            </a:r>
            <a:r>
              <a:rPr lang="en-US" sz="1100" b="1" dirty="0"/>
              <a:t>active ETFs only make up 3% of the ETF market, but </a:t>
            </a:r>
            <a:r>
              <a:rPr lang="en-US" sz="1100" dirty="0"/>
              <a:t>are one of the </a:t>
            </a:r>
            <a:r>
              <a:rPr lang="en-US" sz="1100" b="1" dirty="0"/>
              <a:t>fastest-growing segments</a:t>
            </a:r>
            <a:r>
              <a:rPr lang="en-US" sz="1100" dirty="0"/>
              <a:t>, appealing to institutional and retail investors. </a:t>
            </a:r>
          </a:p>
        </p:txBody>
      </p:sp>
      <p:sp>
        <p:nvSpPr>
          <p:cNvPr id="10" name="Textfeld 3">
            <a:extLst>
              <a:ext uri="{FF2B5EF4-FFF2-40B4-BE49-F238E27FC236}">
                <a16:creationId xmlns:a16="http://schemas.microsoft.com/office/drawing/2014/main" id="{29068FAF-5DD8-569F-6DF1-E8C290708214}"/>
              </a:ext>
            </a:extLst>
          </p:cNvPr>
          <p:cNvSpPr txBox="1"/>
          <p:nvPr/>
        </p:nvSpPr>
        <p:spPr>
          <a:xfrm>
            <a:off x="8714031" y="5428706"/>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94%</a:t>
            </a:r>
          </a:p>
          <a:p>
            <a:r>
              <a:rPr lang="en-US" sz="1100" dirty="0">
                <a:solidFill>
                  <a:schemeClr val="bg1"/>
                </a:solidFill>
              </a:rPr>
              <a:t>of wealth managers across Europe are planning to increase their use of active ETFs in 2025</a:t>
            </a:r>
          </a:p>
        </p:txBody>
      </p:sp>
      <p:sp>
        <p:nvSpPr>
          <p:cNvPr id="13" name="Textfeld 5">
            <a:extLst>
              <a:ext uri="{FF2B5EF4-FFF2-40B4-BE49-F238E27FC236}">
                <a16:creationId xmlns:a16="http://schemas.microsoft.com/office/drawing/2014/main" id="{FDDD064E-47E1-00BB-6CD2-874E8C2F005E}"/>
              </a:ext>
            </a:extLst>
          </p:cNvPr>
          <p:cNvSpPr txBox="1"/>
          <p:nvPr/>
        </p:nvSpPr>
        <p:spPr>
          <a:xfrm>
            <a:off x="8714031" y="3380031"/>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28%</a:t>
            </a:r>
          </a:p>
          <a:p>
            <a:r>
              <a:rPr lang="en-US" sz="1100" dirty="0">
                <a:solidFill>
                  <a:schemeClr val="bg1"/>
                </a:solidFill>
              </a:rPr>
              <a:t>of ETF </a:t>
            </a:r>
            <a:r>
              <a:rPr lang="en-US" sz="1100" dirty="0" err="1">
                <a:solidFill>
                  <a:schemeClr val="bg1"/>
                </a:solidFill>
              </a:rPr>
              <a:t>AuM</a:t>
            </a:r>
            <a:r>
              <a:rPr lang="en-US" sz="1100" dirty="0">
                <a:solidFill>
                  <a:schemeClr val="bg1"/>
                </a:solidFill>
              </a:rPr>
              <a:t> in Europe are expected to be actively managed by 2030</a:t>
            </a:r>
          </a:p>
        </p:txBody>
      </p:sp>
      <p:sp>
        <p:nvSpPr>
          <p:cNvPr id="14" name="Textfeld 6">
            <a:extLst>
              <a:ext uri="{FF2B5EF4-FFF2-40B4-BE49-F238E27FC236}">
                <a16:creationId xmlns:a16="http://schemas.microsoft.com/office/drawing/2014/main" id="{3095F7E2-2AB1-F7DF-3EF6-D5793E373EEA}"/>
              </a:ext>
            </a:extLst>
          </p:cNvPr>
          <p:cNvSpPr txBox="1"/>
          <p:nvPr/>
        </p:nvSpPr>
        <p:spPr>
          <a:xfrm>
            <a:off x="8714031" y="4398390"/>
            <a:ext cx="3101400" cy="1033869"/>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24%</a:t>
            </a:r>
          </a:p>
          <a:p>
            <a:r>
              <a:rPr lang="en-US" sz="1100" dirty="0">
                <a:solidFill>
                  <a:schemeClr val="bg1"/>
                </a:solidFill>
              </a:rPr>
              <a:t>of professional investors in Europe and Asia already use active ETFs</a:t>
            </a:r>
          </a:p>
        </p:txBody>
      </p:sp>
      <p:sp>
        <p:nvSpPr>
          <p:cNvPr id="6" name="Textfeld 5">
            <a:extLst>
              <a:ext uri="{FF2B5EF4-FFF2-40B4-BE49-F238E27FC236}">
                <a16:creationId xmlns:a16="http://schemas.microsoft.com/office/drawing/2014/main" id="{AD3AE0DC-E0D0-8F69-BCE4-3C37CDF02396}"/>
              </a:ext>
            </a:extLst>
          </p:cNvPr>
          <p:cNvSpPr txBox="1"/>
          <p:nvPr/>
        </p:nvSpPr>
        <p:spPr>
          <a:xfrm>
            <a:off x="8714031" y="2465184"/>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$1 trillion</a:t>
            </a:r>
          </a:p>
          <a:p>
            <a:r>
              <a:rPr lang="en-US" sz="1100" dirty="0">
                <a:solidFill>
                  <a:schemeClr val="bg1"/>
                </a:solidFill>
              </a:rPr>
              <a:t>Expected </a:t>
            </a:r>
            <a:r>
              <a:rPr lang="en-US" sz="1100" dirty="0" err="1">
                <a:solidFill>
                  <a:schemeClr val="bg1"/>
                </a:solidFill>
              </a:rPr>
              <a:t>AuM</a:t>
            </a:r>
            <a:r>
              <a:rPr lang="en-US" sz="1100" dirty="0">
                <a:solidFill>
                  <a:schemeClr val="bg1"/>
                </a:solidFill>
              </a:rPr>
              <a:t> in Active ETF in Europe by 2030</a:t>
            </a:r>
          </a:p>
        </p:txBody>
      </p:sp>
    </p:spTree>
    <p:extLst>
      <p:ext uri="{BB962C8B-B14F-4D97-AF65-F5344CB8AC3E}">
        <p14:creationId xmlns:p14="http://schemas.microsoft.com/office/powerpoint/2010/main" val="406440016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ca609612-2669-4884-a6bb-941f48aa5153}" enabled="0" method="" siteId="{ca609612-2669-4884-a6bb-941f48aa5153}" removed="1"/>
</clbl:labelList>
</file>

<file path=docProps/app.xml><?xml version="1.0" encoding="utf-8"?>
<Properties xmlns="http://schemas.openxmlformats.org/officeDocument/2006/extended-properties" xmlns:vt="http://schemas.openxmlformats.org/officeDocument/2006/docPropsVTypes">
  <Template/>
  <TotalTime>0</TotalTime>
  <Words>5796</Words>
  <Application>Microsoft Office PowerPoint</Application>
  <PresentationFormat>Widescreen</PresentationFormat>
  <Paragraphs>602</Paragraphs>
  <Slides>35</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Links</vt:lpstr>
      </vt:variant>
      <vt:variant>
        <vt:i4>2</vt:i4>
      </vt:variant>
      <vt:variant>
        <vt:lpstr>Slide Titles</vt:lpstr>
      </vt:variant>
      <vt:variant>
        <vt:i4>35</vt:i4>
      </vt:variant>
    </vt:vector>
  </HeadingPairs>
  <TitlesOfParts>
    <vt:vector size="50" baseType="lpstr">
      <vt:lpstr>ＭＳ Ｐゴシック</vt:lpstr>
      <vt:lpstr>Arial</vt:lpstr>
      <vt:lpstr>Calibri</vt:lpstr>
      <vt:lpstr>Lato</vt:lpstr>
      <vt:lpstr>Lato Heavy</vt:lpstr>
      <vt:lpstr>Lato Light</vt:lpstr>
      <vt:lpstr>Lato-Heavy</vt:lpstr>
      <vt:lpstr>Lato-Light</vt:lpstr>
      <vt:lpstr>Libre Baskerville</vt:lpstr>
      <vt:lpstr>Police système</vt:lpstr>
      <vt:lpstr>Wingdings</vt:lpstr>
      <vt:lpstr>masque ODDO BHF 2709</vt:lpstr>
      <vt:lpstr>1_masque ODDO BHF 2709</vt:lpstr>
      <vt:lpstr>file:///\\am_filer.oddo.fr\SHARED\Marketing\02_Product%20pitchs_Investment%20literature\01_Equity\01_Fund%20pitchs\ODDO%20BHF%20Algo%20Trend%20Strategy\Update%20Mastersheets\Masterfile%20Trend%20Dynamics%20Struktur%20NEW.xlsx!USA%20Weights%20Top%20Bottom!Z3S2:Z13S4</vt:lpstr>
      <vt:lpstr>file:///\\am_filer.oddo.fr\SHARED\Marketing\02_Product%20pitchs_Investment%20literature\01_Equity\01_Fund%20pitchs\ODDO%20BHF%20Algo%20Trend%20Strategy\Update%20Mastersheets\Masterfile%20Trend%20Dynamics%20Struktur%20NEW.xlsx!USA%20Weights%20Top%20Bottom!Z3S6:Z13S8</vt:lpstr>
      <vt:lpstr>An investment solution aiming at investing efficiently in US equities</vt:lpstr>
      <vt:lpstr>PowerPoint Presentation</vt:lpstr>
      <vt:lpstr>PowerPoint Presentation</vt:lpstr>
      <vt:lpstr>Overview</vt:lpstr>
      <vt:lpstr>Overview</vt:lpstr>
      <vt:lpstr>PowerPoint Presentation</vt:lpstr>
      <vt:lpstr>PowerPoint Presentation</vt:lpstr>
      <vt:lpstr>Overview</vt:lpstr>
      <vt:lpstr>Overview</vt:lpstr>
      <vt:lpstr>Overview</vt:lpstr>
      <vt:lpstr>PowerPoint Presentation</vt:lpstr>
      <vt:lpstr>Introduction</vt:lpstr>
      <vt:lpstr>Introduction</vt:lpstr>
      <vt:lpstr>Introduction</vt:lpstr>
      <vt:lpstr>PowerPoint Presentation</vt:lpstr>
      <vt:lpstr>The case for momentum investments</vt:lpstr>
      <vt:lpstr>The case for momentum investments</vt:lpstr>
      <vt:lpstr>The case for momentum investments</vt:lpstr>
      <vt:lpstr>The case for momentum investments</vt:lpstr>
      <vt:lpstr>The case for momentum investments</vt:lpstr>
      <vt:lpstr>The case for momentum investments</vt:lpstr>
      <vt:lpstr>PowerPoint Presentation</vt:lpstr>
      <vt:lpstr>Investment Process</vt:lpstr>
      <vt:lpstr>Investment Process</vt:lpstr>
      <vt:lpstr>Investment Process</vt:lpstr>
      <vt:lpstr>Investment process</vt:lpstr>
      <vt:lpstr>PowerPoint Presentation</vt:lpstr>
      <vt:lpstr>Portfolio</vt:lpstr>
      <vt:lpstr>Portfolio</vt:lpstr>
      <vt:lpstr>Portfolio</vt:lpstr>
      <vt:lpstr>Details</vt:lpstr>
      <vt:lpstr>GLOSSARY OF TERMS (1/2)</vt:lpstr>
      <vt:lpstr>GlossarY of Terms (2/2)</vt:lpstr>
      <vt:lpstr>Important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a.salvador@wanadoo.fr</dc:creator>
  <cp:keywords>, docId:034FFC5AA97C185ADF6AF358B54137A0</cp:keywords>
  <cp:lastModifiedBy>Youssef CHIRCHI</cp:lastModifiedBy>
  <cp:revision>1006</cp:revision>
  <dcterms:created xsi:type="dcterms:W3CDTF">2021-07-08T09:12:32Z</dcterms:created>
  <dcterms:modified xsi:type="dcterms:W3CDTF">2025-12-17T18:48:16Z</dcterms:modified>
</cp:coreProperties>
</file>